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0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1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4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7" r:id="rId2"/>
    <p:sldMasterId id="2147483763" r:id="rId3"/>
    <p:sldMasterId id="2147483770" r:id="rId4"/>
    <p:sldMasterId id="2147483777" r:id="rId5"/>
    <p:sldMasterId id="2147483782" r:id="rId6"/>
    <p:sldMasterId id="2147483798" r:id="rId7"/>
    <p:sldMasterId id="2147483819" r:id="rId8"/>
    <p:sldMasterId id="2147483832" r:id="rId9"/>
    <p:sldMasterId id="2147483838" r:id="rId10"/>
    <p:sldMasterId id="2147483845" r:id="rId11"/>
    <p:sldMasterId id="2147483852" r:id="rId12"/>
    <p:sldMasterId id="2147483857" r:id="rId13"/>
    <p:sldMasterId id="2147483873" r:id="rId14"/>
    <p:sldMasterId id="2147483893" r:id="rId15"/>
  </p:sldMasterIdLst>
  <p:sldIdLst>
    <p:sldId id="256" r:id="rId16"/>
    <p:sldId id="257" r:id="rId17"/>
    <p:sldId id="258" r:id="rId18"/>
    <p:sldId id="262" r:id="rId19"/>
    <p:sldId id="263" r:id="rId20"/>
    <p:sldId id="261" r:id="rId21"/>
    <p:sldId id="260" r:id="rId22"/>
    <p:sldId id="264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99"/>
    <a:srgbClr val="422C16"/>
    <a:srgbClr val="000066"/>
    <a:srgbClr val="333333"/>
    <a:srgbClr val="1C1C1C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62" d="100"/>
          <a:sy n="62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B7BFA-65A6-4C4F-8A20-5B3A4CE9468F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99EA9A-4C37-45B2-8532-27C98DF04689}">
      <dgm:prSet phldrT="[Text]"/>
      <dgm:spPr/>
      <dgm:t>
        <a:bodyPr/>
        <a:lstStyle/>
        <a:p>
          <a:r>
            <a:rPr lang="en-US" b="1" smtClean="0"/>
            <a:t>Parameter</a:t>
          </a:r>
          <a:endParaRPr lang="en-US" b="1" dirty="0"/>
        </a:p>
      </dgm:t>
    </dgm:pt>
    <dgm:pt modelId="{FCD036D1-051A-491E-A77D-331D09298FAC}" type="parTrans" cxnId="{5D89459F-463B-468A-9A7C-5E0CFB7864C8}">
      <dgm:prSet/>
      <dgm:spPr/>
      <dgm:t>
        <a:bodyPr/>
        <a:lstStyle/>
        <a:p>
          <a:endParaRPr lang="en-US"/>
        </a:p>
      </dgm:t>
    </dgm:pt>
    <dgm:pt modelId="{E4955471-513C-4F42-9A40-2EEDFC3ECDEA}" type="sibTrans" cxnId="{5D89459F-463B-468A-9A7C-5E0CFB7864C8}">
      <dgm:prSet/>
      <dgm:spPr/>
      <dgm:t>
        <a:bodyPr/>
        <a:lstStyle/>
        <a:p>
          <a:endParaRPr lang="en-US"/>
        </a:p>
      </dgm:t>
    </dgm:pt>
    <dgm:pt modelId="{B9DCD55A-394B-4B7C-91F3-7E541F77F565}">
      <dgm:prSet phldrT="[Text]" custT="1"/>
      <dgm:spPr/>
      <dgm:t>
        <a:bodyPr/>
        <a:lstStyle/>
        <a:p>
          <a:r>
            <a:rPr lang="en-US" sz="2000" dirty="0" err="1" smtClean="0"/>
            <a:t>Nitrit</a:t>
          </a:r>
          <a:endParaRPr lang="en-US" sz="2000" dirty="0"/>
        </a:p>
      </dgm:t>
    </dgm:pt>
    <dgm:pt modelId="{447351AA-D733-4CEB-8F4D-830BBC49A115}" type="parTrans" cxnId="{08A482DC-AD46-46D1-91BD-70ED398D70C8}">
      <dgm:prSet/>
      <dgm:spPr/>
      <dgm:t>
        <a:bodyPr/>
        <a:lstStyle/>
        <a:p>
          <a:endParaRPr lang="en-US"/>
        </a:p>
      </dgm:t>
    </dgm:pt>
    <dgm:pt modelId="{F8A4A22C-6C66-471C-8FEF-73FA951A11B2}" type="sibTrans" cxnId="{08A482DC-AD46-46D1-91BD-70ED398D70C8}">
      <dgm:prSet/>
      <dgm:spPr/>
      <dgm:t>
        <a:bodyPr/>
        <a:lstStyle/>
        <a:p>
          <a:endParaRPr lang="en-US"/>
        </a:p>
      </dgm:t>
    </dgm:pt>
    <dgm:pt modelId="{C111498D-7476-445B-A3F9-90064AFFC103}">
      <dgm:prSet phldrT="[Text]" custT="1"/>
      <dgm:spPr/>
      <dgm:t>
        <a:bodyPr/>
        <a:lstStyle/>
        <a:p>
          <a:r>
            <a:rPr lang="en-US" sz="2000" dirty="0" smtClean="0"/>
            <a:t>Boron</a:t>
          </a:r>
          <a:endParaRPr lang="en-US" sz="2000" dirty="0"/>
        </a:p>
      </dgm:t>
    </dgm:pt>
    <dgm:pt modelId="{0D274DC2-FB37-4912-9428-C41E27F7EB61}" type="parTrans" cxnId="{0663EFD5-6156-4931-8A2C-C1E801A42905}">
      <dgm:prSet/>
      <dgm:spPr/>
      <dgm:t>
        <a:bodyPr/>
        <a:lstStyle/>
        <a:p>
          <a:endParaRPr lang="en-US"/>
        </a:p>
      </dgm:t>
    </dgm:pt>
    <dgm:pt modelId="{09A637DB-83EA-40B0-AF20-6B4E3B360C76}" type="sibTrans" cxnId="{0663EFD5-6156-4931-8A2C-C1E801A42905}">
      <dgm:prSet/>
      <dgm:spPr/>
      <dgm:t>
        <a:bodyPr/>
        <a:lstStyle/>
        <a:p>
          <a:endParaRPr lang="en-US"/>
        </a:p>
      </dgm:t>
    </dgm:pt>
    <dgm:pt modelId="{4D1AD65F-BFFA-41AC-AA82-34A936F5C945}">
      <dgm:prSet phldrT="[Text]"/>
      <dgm:spPr/>
      <dgm:t>
        <a:bodyPr/>
        <a:lstStyle/>
        <a:p>
          <a:r>
            <a:rPr lang="en-US" b="1" smtClean="0"/>
            <a:t>SNI 01-3553-2006</a:t>
          </a:r>
          <a:endParaRPr lang="en-US" b="1" dirty="0"/>
        </a:p>
      </dgm:t>
    </dgm:pt>
    <dgm:pt modelId="{F26B7542-05CC-4313-912F-8C4B654C688F}" type="parTrans" cxnId="{0425143C-98A2-4B27-93DB-550D6C540C6E}">
      <dgm:prSet/>
      <dgm:spPr/>
      <dgm:t>
        <a:bodyPr/>
        <a:lstStyle/>
        <a:p>
          <a:endParaRPr lang="en-US"/>
        </a:p>
      </dgm:t>
    </dgm:pt>
    <dgm:pt modelId="{AA91493E-416B-493F-9EE5-7F2FE8C75BF5}" type="sibTrans" cxnId="{0425143C-98A2-4B27-93DB-550D6C540C6E}">
      <dgm:prSet/>
      <dgm:spPr/>
      <dgm:t>
        <a:bodyPr/>
        <a:lstStyle/>
        <a:p>
          <a:endParaRPr lang="en-US"/>
        </a:p>
      </dgm:t>
    </dgm:pt>
    <dgm:pt modelId="{4D22A923-C0AB-4218-A17E-6AF2C8D7FBC1}">
      <dgm:prSet phldrT="[Text]" custT="1"/>
      <dgm:spPr/>
      <dgm:t>
        <a:bodyPr/>
        <a:lstStyle/>
        <a:p>
          <a:r>
            <a:rPr lang="en-US" sz="2000" dirty="0" smtClean="0"/>
            <a:t>Max. 0,05 mg/L</a:t>
          </a:r>
          <a:endParaRPr lang="en-US" sz="2000" dirty="0"/>
        </a:p>
      </dgm:t>
    </dgm:pt>
    <dgm:pt modelId="{F9FD801F-C171-4E80-AE61-725CC3062A9D}" type="parTrans" cxnId="{2C0414F0-645C-44D8-B78A-ECAD65CD4B72}">
      <dgm:prSet/>
      <dgm:spPr/>
      <dgm:t>
        <a:bodyPr/>
        <a:lstStyle/>
        <a:p>
          <a:endParaRPr lang="en-US"/>
        </a:p>
      </dgm:t>
    </dgm:pt>
    <dgm:pt modelId="{5498E82D-20B6-42D5-9B9F-4A5CE02B8D6E}" type="sibTrans" cxnId="{2C0414F0-645C-44D8-B78A-ECAD65CD4B72}">
      <dgm:prSet/>
      <dgm:spPr/>
      <dgm:t>
        <a:bodyPr/>
        <a:lstStyle/>
        <a:p>
          <a:endParaRPr lang="en-US"/>
        </a:p>
      </dgm:t>
    </dgm:pt>
    <dgm:pt modelId="{6B978DEE-6756-40AA-9EB0-81EDA4C5D9C4}">
      <dgm:prSet phldrT="[Text]" custT="1"/>
      <dgm:spPr/>
      <dgm:t>
        <a:bodyPr/>
        <a:lstStyle/>
        <a:p>
          <a:r>
            <a:rPr lang="en-US" sz="2000" dirty="0" smtClean="0"/>
            <a:t>Max. 0,3 mg/L</a:t>
          </a:r>
          <a:endParaRPr lang="en-US" sz="2000" dirty="0"/>
        </a:p>
      </dgm:t>
    </dgm:pt>
    <dgm:pt modelId="{7DD9309D-3444-4384-B5AF-26597517FFEF}" type="parTrans" cxnId="{204AAA15-0B4D-4F54-BDD6-60D26873EED1}">
      <dgm:prSet/>
      <dgm:spPr/>
      <dgm:t>
        <a:bodyPr/>
        <a:lstStyle/>
        <a:p>
          <a:endParaRPr lang="en-US"/>
        </a:p>
      </dgm:t>
    </dgm:pt>
    <dgm:pt modelId="{0639D5DE-17E4-4658-A717-13BEAA1397E8}" type="sibTrans" cxnId="{204AAA15-0B4D-4F54-BDD6-60D26873EED1}">
      <dgm:prSet/>
      <dgm:spPr/>
      <dgm:t>
        <a:bodyPr/>
        <a:lstStyle/>
        <a:p>
          <a:endParaRPr lang="en-US"/>
        </a:p>
      </dgm:t>
    </dgm:pt>
    <dgm:pt modelId="{693E33AF-7FF9-4FB9-B9C5-1303F72F38C8}">
      <dgm:prSet phldrT="[Text]"/>
      <dgm:spPr/>
      <dgm:t>
        <a:bodyPr/>
        <a:lstStyle/>
        <a:p>
          <a:r>
            <a:rPr lang="en-US" b="1" smtClean="0"/>
            <a:t>SNI 3553:2015</a:t>
          </a:r>
        </a:p>
        <a:p>
          <a:r>
            <a:rPr lang="en-US" b="1" smtClean="0"/>
            <a:t>Air Mineral</a:t>
          </a:r>
          <a:endParaRPr lang="en-US" b="1" dirty="0"/>
        </a:p>
      </dgm:t>
    </dgm:pt>
    <dgm:pt modelId="{3B665C92-1694-496A-8C0D-94379EFD3728}" type="parTrans" cxnId="{3055C014-7CF7-482A-8F51-19B623B08C10}">
      <dgm:prSet/>
      <dgm:spPr/>
      <dgm:t>
        <a:bodyPr/>
        <a:lstStyle/>
        <a:p>
          <a:endParaRPr lang="en-US"/>
        </a:p>
      </dgm:t>
    </dgm:pt>
    <dgm:pt modelId="{07105E28-72DB-4E83-B35B-1A8F47B3AF90}" type="sibTrans" cxnId="{3055C014-7CF7-482A-8F51-19B623B08C10}">
      <dgm:prSet/>
      <dgm:spPr/>
      <dgm:t>
        <a:bodyPr/>
        <a:lstStyle/>
        <a:p>
          <a:endParaRPr lang="en-US"/>
        </a:p>
      </dgm:t>
    </dgm:pt>
    <dgm:pt modelId="{86FA0FE5-76EF-41AA-9139-59407A39976B}">
      <dgm:prSet phldrT="[Text]" custT="1"/>
      <dgm:spPr/>
      <dgm:t>
        <a:bodyPr/>
        <a:lstStyle/>
        <a:p>
          <a:r>
            <a:rPr lang="en-US" sz="2000" dirty="0" smtClean="0"/>
            <a:t>Max 0,1 mg/L</a:t>
          </a:r>
          <a:endParaRPr lang="en-US" sz="2000" dirty="0"/>
        </a:p>
      </dgm:t>
    </dgm:pt>
    <dgm:pt modelId="{A6D93005-E46B-45B9-BEC9-27ADEA2D5BB1}" type="parTrans" cxnId="{261C32A8-079E-4D41-BE96-D60E4C4008C6}">
      <dgm:prSet/>
      <dgm:spPr/>
      <dgm:t>
        <a:bodyPr/>
        <a:lstStyle/>
        <a:p>
          <a:endParaRPr lang="en-US"/>
        </a:p>
      </dgm:t>
    </dgm:pt>
    <dgm:pt modelId="{67543149-A977-4457-BD08-1F310155F060}" type="sibTrans" cxnId="{261C32A8-079E-4D41-BE96-D60E4C4008C6}">
      <dgm:prSet/>
      <dgm:spPr/>
      <dgm:t>
        <a:bodyPr/>
        <a:lstStyle/>
        <a:p>
          <a:endParaRPr lang="en-US"/>
        </a:p>
      </dgm:t>
    </dgm:pt>
    <dgm:pt modelId="{9C28F013-5745-4659-9791-5474D037E1A3}">
      <dgm:prSet phldrT="[Text]" custT="1"/>
      <dgm:spPr/>
      <dgm:t>
        <a:bodyPr/>
        <a:lstStyle/>
        <a:p>
          <a:endParaRPr lang="en-US" sz="2000" dirty="0"/>
        </a:p>
      </dgm:t>
    </dgm:pt>
    <dgm:pt modelId="{F5D09771-7A9A-44C9-BE9E-A61726A2F291}" type="parTrans" cxnId="{C0BC4496-8EA2-418B-A50B-25B8BF104975}">
      <dgm:prSet/>
      <dgm:spPr/>
      <dgm:t>
        <a:bodyPr/>
        <a:lstStyle/>
        <a:p>
          <a:endParaRPr lang="en-US"/>
        </a:p>
      </dgm:t>
    </dgm:pt>
    <dgm:pt modelId="{631D5D10-08F2-4048-8530-A2918DA9985C}" type="sibTrans" cxnId="{C0BC4496-8EA2-418B-A50B-25B8BF104975}">
      <dgm:prSet/>
      <dgm:spPr/>
      <dgm:t>
        <a:bodyPr/>
        <a:lstStyle/>
        <a:p>
          <a:endParaRPr lang="en-US"/>
        </a:p>
      </dgm:t>
    </dgm:pt>
    <dgm:pt modelId="{F9EC7E7A-5BCE-4629-B660-0557470B9484}">
      <dgm:prSet phldrT="[Text]" custT="1"/>
      <dgm:spPr/>
      <dgm:t>
        <a:bodyPr/>
        <a:lstStyle/>
        <a:p>
          <a:r>
            <a:rPr lang="en-US" sz="2000" dirty="0" smtClean="0"/>
            <a:t>-</a:t>
          </a:r>
          <a:endParaRPr lang="en-US" sz="2000" dirty="0"/>
        </a:p>
      </dgm:t>
    </dgm:pt>
    <dgm:pt modelId="{2662DB78-375B-43EB-A2F0-720437302318}" type="parTrans" cxnId="{55C5A950-1A3B-4E43-98EB-B3EA6BDCC6AC}">
      <dgm:prSet/>
      <dgm:spPr/>
      <dgm:t>
        <a:bodyPr/>
        <a:lstStyle/>
        <a:p>
          <a:endParaRPr lang="en-US"/>
        </a:p>
      </dgm:t>
    </dgm:pt>
    <dgm:pt modelId="{F8BFD0A2-3BE9-4902-AF72-CDAF2CD26928}" type="sibTrans" cxnId="{55C5A950-1A3B-4E43-98EB-B3EA6BDCC6AC}">
      <dgm:prSet/>
      <dgm:spPr/>
      <dgm:t>
        <a:bodyPr/>
        <a:lstStyle/>
        <a:p>
          <a:endParaRPr lang="en-US"/>
        </a:p>
      </dgm:t>
    </dgm:pt>
    <dgm:pt modelId="{BB64818D-75C5-472D-8D00-AA1F984759A1}">
      <dgm:prSet phldrT="[Text]" custT="1"/>
      <dgm:spPr/>
      <dgm:t>
        <a:bodyPr/>
        <a:lstStyle/>
        <a:p>
          <a:endParaRPr lang="en-US" sz="2000" dirty="0"/>
        </a:p>
      </dgm:t>
    </dgm:pt>
    <dgm:pt modelId="{6FFBF32F-9F19-4504-918E-B0734ADBFD08}" type="parTrans" cxnId="{0F35A762-8C79-4C11-ADAF-645DA4C7AD86}">
      <dgm:prSet/>
      <dgm:spPr/>
      <dgm:t>
        <a:bodyPr/>
        <a:lstStyle/>
        <a:p>
          <a:endParaRPr lang="en-US"/>
        </a:p>
      </dgm:t>
    </dgm:pt>
    <dgm:pt modelId="{A92CDD5C-37BF-47ED-A3A0-7EBFAE77E35C}" type="sibTrans" cxnId="{0F35A762-8C79-4C11-ADAF-645DA4C7AD86}">
      <dgm:prSet/>
      <dgm:spPr/>
      <dgm:t>
        <a:bodyPr/>
        <a:lstStyle/>
        <a:p>
          <a:endParaRPr lang="en-US"/>
        </a:p>
      </dgm:t>
    </dgm:pt>
    <dgm:pt modelId="{EAB776F6-9815-4888-84E6-FD7B4FD3152F}">
      <dgm:prSet phldrT="[Text]" custT="1"/>
      <dgm:spPr/>
      <dgm:t>
        <a:bodyPr/>
        <a:lstStyle/>
        <a:p>
          <a:endParaRPr lang="en-US" sz="2000" dirty="0"/>
        </a:p>
      </dgm:t>
    </dgm:pt>
    <dgm:pt modelId="{A3AECAC4-4A95-45C0-950C-056B7AB49217}" type="parTrans" cxnId="{130DF9F5-BFF5-4BD5-B2A5-1CECA6F6C27F}">
      <dgm:prSet/>
      <dgm:spPr/>
      <dgm:t>
        <a:bodyPr/>
        <a:lstStyle/>
        <a:p>
          <a:endParaRPr lang="en-US"/>
        </a:p>
      </dgm:t>
    </dgm:pt>
    <dgm:pt modelId="{D78B3DFE-010A-4049-95D3-B83B73AD5BA3}" type="sibTrans" cxnId="{130DF9F5-BFF5-4BD5-B2A5-1CECA6F6C27F}">
      <dgm:prSet/>
      <dgm:spPr/>
      <dgm:t>
        <a:bodyPr/>
        <a:lstStyle/>
        <a:p>
          <a:endParaRPr lang="en-US"/>
        </a:p>
      </dgm:t>
    </dgm:pt>
    <dgm:pt modelId="{2CA5B3D6-6F46-4802-9E8B-AE61B3E49A8C}">
      <dgm:prSet phldrT="[Text]" custT="1"/>
      <dgm:spPr/>
      <dgm:t>
        <a:bodyPr/>
        <a:lstStyle/>
        <a:p>
          <a:endParaRPr lang="en-US" sz="2000" dirty="0"/>
        </a:p>
      </dgm:t>
    </dgm:pt>
    <dgm:pt modelId="{0ACC6F4D-A828-4DAB-9973-AA537E3902C0}" type="parTrans" cxnId="{74FF49D3-5126-49F1-9D9A-CBB72B4741F9}">
      <dgm:prSet/>
      <dgm:spPr/>
      <dgm:t>
        <a:bodyPr/>
        <a:lstStyle/>
        <a:p>
          <a:endParaRPr lang="en-US"/>
        </a:p>
      </dgm:t>
    </dgm:pt>
    <dgm:pt modelId="{59A2BD7E-2D49-4B79-90A6-0B780EE36B7E}" type="sibTrans" cxnId="{74FF49D3-5126-49F1-9D9A-CBB72B4741F9}">
      <dgm:prSet/>
      <dgm:spPr/>
      <dgm:t>
        <a:bodyPr/>
        <a:lstStyle/>
        <a:p>
          <a:endParaRPr lang="en-US"/>
        </a:p>
      </dgm:t>
    </dgm:pt>
    <dgm:pt modelId="{C4BA1D1E-7EED-4DC5-A618-2A5CC46887AD}">
      <dgm:prSet phldrT="[Text]" custT="1"/>
      <dgm:spPr/>
      <dgm:t>
        <a:bodyPr/>
        <a:lstStyle/>
        <a:p>
          <a:endParaRPr lang="en-US" sz="2000" dirty="0"/>
        </a:p>
      </dgm:t>
    </dgm:pt>
    <dgm:pt modelId="{3BF27D19-CBEF-4973-ACC8-207C330435A0}" type="parTrans" cxnId="{9A898D29-79A7-4067-9B0C-DB0CE10251A3}">
      <dgm:prSet/>
      <dgm:spPr/>
      <dgm:t>
        <a:bodyPr/>
        <a:lstStyle/>
        <a:p>
          <a:endParaRPr lang="en-US"/>
        </a:p>
      </dgm:t>
    </dgm:pt>
    <dgm:pt modelId="{95FD13A0-E9AD-4BAB-BDFA-2F5DAD1CE202}" type="sibTrans" cxnId="{9A898D29-79A7-4067-9B0C-DB0CE10251A3}">
      <dgm:prSet/>
      <dgm:spPr/>
      <dgm:t>
        <a:bodyPr/>
        <a:lstStyle/>
        <a:p>
          <a:endParaRPr lang="en-US"/>
        </a:p>
      </dgm:t>
    </dgm:pt>
    <dgm:pt modelId="{8E4E7464-A89D-4601-943C-55478E37B86E}">
      <dgm:prSet phldrT="[Text]" custT="1"/>
      <dgm:spPr/>
      <dgm:t>
        <a:bodyPr/>
        <a:lstStyle/>
        <a:p>
          <a:r>
            <a:rPr lang="en-US" sz="2000" smtClean="0"/>
            <a:t>Bromat</a:t>
          </a:r>
          <a:endParaRPr lang="en-US" sz="2000" dirty="0"/>
        </a:p>
      </dgm:t>
    </dgm:pt>
    <dgm:pt modelId="{99B729DC-7F2E-4F01-897F-4E3C0AC0427E}" type="parTrans" cxnId="{21255EAD-B972-42E9-9D43-55054D8973D2}">
      <dgm:prSet/>
      <dgm:spPr/>
      <dgm:t>
        <a:bodyPr/>
        <a:lstStyle/>
        <a:p>
          <a:endParaRPr lang="en-US"/>
        </a:p>
      </dgm:t>
    </dgm:pt>
    <dgm:pt modelId="{3D0BA8BD-42DA-4172-8C12-71A81B5605A5}" type="sibTrans" cxnId="{21255EAD-B972-42E9-9D43-55054D8973D2}">
      <dgm:prSet/>
      <dgm:spPr/>
      <dgm:t>
        <a:bodyPr/>
        <a:lstStyle/>
        <a:p>
          <a:endParaRPr lang="en-US"/>
        </a:p>
      </dgm:t>
    </dgm:pt>
    <dgm:pt modelId="{DD1BD99F-17E0-4644-B8DB-C6E4856024A2}">
      <dgm:prSet phldrT="[Text]" custT="1"/>
      <dgm:spPr/>
      <dgm:t>
        <a:bodyPr/>
        <a:lstStyle/>
        <a:p>
          <a:r>
            <a:rPr lang="en-US" sz="2000" smtClean="0"/>
            <a:t>CO</a:t>
          </a:r>
          <a:r>
            <a:rPr lang="en-US" sz="2000" baseline="-25000" smtClean="0"/>
            <a:t>2</a:t>
          </a:r>
          <a:endParaRPr lang="en-US" sz="2000" baseline="-25000" dirty="0"/>
        </a:p>
      </dgm:t>
    </dgm:pt>
    <dgm:pt modelId="{BE15F1DC-1109-4C61-B9C8-444C51399FBC}" type="parTrans" cxnId="{EA5D960C-3C79-4E71-911D-9603F63FEDB9}">
      <dgm:prSet/>
      <dgm:spPr/>
      <dgm:t>
        <a:bodyPr/>
        <a:lstStyle/>
        <a:p>
          <a:endParaRPr lang="en-US"/>
        </a:p>
      </dgm:t>
    </dgm:pt>
    <dgm:pt modelId="{CC94897E-26FC-4B89-9D98-11EF50CFC8C9}" type="sibTrans" cxnId="{EA5D960C-3C79-4E71-911D-9603F63FEDB9}">
      <dgm:prSet/>
      <dgm:spPr/>
      <dgm:t>
        <a:bodyPr/>
        <a:lstStyle/>
        <a:p>
          <a:endParaRPr lang="en-US"/>
        </a:p>
      </dgm:t>
    </dgm:pt>
    <dgm:pt modelId="{2D3C6869-CEB7-4E93-AF02-29F6334D4352}">
      <dgm:prSet phldrT="[Text]" custT="1"/>
      <dgm:spPr/>
      <dgm:t>
        <a:bodyPr/>
        <a:lstStyle/>
        <a:p>
          <a:r>
            <a:rPr lang="en-US" sz="2000" baseline="0" smtClean="0"/>
            <a:t>O</a:t>
          </a:r>
          <a:r>
            <a:rPr lang="en-US" sz="2000" baseline="-25000" smtClean="0"/>
            <a:t>2</a:t>
          </a:r>
          <a:r>
            <a:rPr lang="en-US" sz="2000" baseline="0" smtClean="0"/>
            <a:t> awal</a:t>
          </a:r>
          <a:endParaRPr lang="en-US" sz="2000" baseline="0" dirty="0"/>
        </a:p>
      </dgm:t>
    </dgm:pt>
    <dgm:pt modelId="{FDB1E752-AD81-4982-AB1A-868FC1AA6294}" type="parTrans" cxnId="{81105799-F940-410B-AEFB-698620B05654}">
      <dgm:prSet/>
      <dgm:spPr/>
      <dgm:t>
        <a:bodyPr/>
        <a:lstStyle/>
        <a:p>
          <a:endParaRPr lang="en-US"/>
        </a:p>
      </dgm:t>
    </dgm:pt>
    <dgm:pt modelId="{0CA6BEAA-099B-4985-A045-89E746ACF206}" type="sibTrans" cxnId="{81105799-F940-410B-AEFB-698620B05654}">
      <dgm:prSet/>
      <dgm:spPr/>
      <dgm:t>
        <a:bodyPr/>
        <a:lstStyle/>
        <a:p>
          <a:endParaRPr lang="en-US"/>
        </a:p>
      </dgm:t>
    </dgm:pt>
    <dgm:pt modelId="{270C5C43-AED7-4061-9849-0C6A1E6E22C4}">
      <dgm:prSet phldrT="[Text]" custT="1"/>
      <dgm:spPr/>
      <dgm:t>
        <a:bodyPr/>
        <a:lstStyle/>
        <a:p>
          <a:r>
            <a:rPr lang="en-US" sz="2000" baseline="0" smtClean="0"/>
            <a:t>O</a:t>
          </a:r>
          <a:r>
            <a:rPr lang="en-US" sz="2000" baseline="-25000" smtClean="0"/>
            <a:t>2</a:t>
          </a:r>
          <a:r>
            <a:rPr lang="en-US" sz="2000" baseline="0" smtClean="0"/>
            <a:t> Akhir</a:t>
          </a:r>
          <a:endParaRPr lang="en-US" sz="2000" baseline="0" dirty="0"/>
        </a:p>
      </dgm:t>
    </dgm:pt>
    <dgm:pt modelId="{61FB9901-ACD5-4085-B02C-BE92EF66D2A1}" type="parTrans" cxnId="{AA4C520A-328E-4710-B4D7-2CEDE6DD37C6}">
      <dgm:prSet/>
      <dgm:spPr/>
      <dgm:t>
        <a:bodyPr/>
        <a:lstStyle/>
        <a:p>
          <a:endParaRPr lang="en-US"/>
        </a:p>
      </dgm:t>
    </dgm:pt>
    <dgm:pt modelId="{31E72821-0526-4D65-A22A-DD7BE3E33284}" type="sibTrans" cxnId="{AA4C520A-328E-4710-B4D7-2CEDE6DD37C6}">
      <dgm:prSet/>
      <dgm:spPr/>
      <dgm:t>
        <a:bodyPr/>
        <a:lstStyle/>
        <a:p>
          <a:endParaRPr lang="en-US"/>
        </a:p>
      </dgm:t>
    </dgm:pt>
    <dgm:pt modelId="{B40714A4-0E93-4186-A0D3-93463CA814A3}">
      <dgm:prSet phldrT="[Text]" custT="1"/>
      <dgm:spPr/>
      <dgm:t>
        <a:bodyPr/>
        <a:lstStyle/>
        <a:p>
          <a:r>
            <a:rPr lang="en-US" sz="2000" baseline="0" smtClean="0"/>
            <a:t>Perak</a:t>
          </a:r>
          <a:endParaRPr lang="en-US" sz="2000" baseline="0" dirty="0"/>
        </a:p>
      </dgm:t>
    </dgm:pt>
    <dgm:pt modelId="{6B9BA21A-590A-4F29-8335-E32996AD5CD1}" type="parTrans" cxnId="{220352C5-9656-406C-8FE5-7E6750FFF29D}">
      <dgm:prSet/>
      <dgm:spPr/>
      <dgm:t>
        <a:bodyPr/>
        <a:lstStyle/>
        <a:p>
          <a:endParaRPr lang="en-US"/>
        </a:p>
      </dgm:t>
    </dgm:pt>
    <dgm:pt modelId="{4E5AB1BA-C102-4E88-AEA7-C845699B4323}" type="sibTrans" cxnId="{220352C5-9656-406C-8FE5-7E6750FFF29D}">
      <dgm:prSet/>
      <dgm:spPr/>
      <dgm:t>
        <a:bodyPr/>
        <a:lstStyle/>
        <a:p>
          <a:endParaRPr lang="en-US"/>
        </a:p>
      </dgm:t>
    </dgm:pt>
    <dgm:pt modelId="{54C94689-6CAF-47AD-9115-5F2970E26A08}">
      <dgm:prSet phldrT="[Text]" custT="1"/>
      <dgm:spPr/>
      <dgm:t>
        <a:bodyPr/>
        <a:lstStyle/>
        <a:p>
          <a:r>
            <a:rPr lang="en-US" sz="2000" baseline="0" dirty="0" smtClean="0"/>
            <a:t>Coliform</a:t>
          </a:r>
          <a:endParaRPr lang="en-US" sz="2000" baseline="0" dirty="0"/>
        </a:p>
      </dgm:t>
    </dgm:pt>
    <dgm:pt modelId="{8B410A76-8115-451E-8D27-0B45CA249DDF}" type="parTrans" cxnId="{2F82DB41-F293-4601-B68C-0420C37F8C44}">
      <dgm:prSet/>
      <dgm:spPr/>
      <dgm:t>
        <a:bodyPr/>
        <a:lstStyle/>
        <a:p>
          <a:endParaRPr lang="en-US"/>
        </a:p>
      </dgm:t>
    </dgm:pt>
    <dgm:pt modelId="{DBB27665-F86C-4327-A359-F0F393B8415A}" type="sibTrans" cxnId="{2F82DB41-F293-4601-B68C-0420C37F8C44}">
      <dgm:prSet/>
      <dgm:spPr/>
      <dgm:t>
        <a:bodyPr/>
        <a:lstStyle/>
        <a:p>
          <a:endParaRPr lang="en-US"/>
        </a:p>
      </dgm:t>
    </dgm:pt>
    <dgm:pt modelId="{C366257D-A793-4164-83A8-4849386156E8}">
      <dgm:prSet phldrT="[Text]" custT="1"/>
      <dgm:spPr/>
      <dgm:t>
        <a:bodyPr/>
        <a:lstStyle/>
        <a:p>
          <a:r>
            <a:rPr lang="en-US" sz="2000" baseline="0" dirty="0" smtClean="0"/>
            <a:t>Salmonella</a:t>
          </a:r>
          <a:endParaRPr lang="en-US" sz="2000" baseline="0" dirty="0"/>
        </a:p>
      </dgm:t>
    </dgm:pt>
    <dgm:pt modelId="{8A44659E-A788-486D-9869-CE7D22A3EE6B}" type="parTrans" cxnId="{4D5897C4-FE22-4DE4-B416-9A135BE0C8CB}">
      <dgm:prSet/>
      <dgm:spPr/>
      <dgm:t>
        <a:bodyPr/>
        <a:lstStyle/>
        <a:p>
          <a:endParaRPr lang="en-US"/>
        </a:p>
      </dgm:t>
    </dgm:pt>
    <dgm:pt modelId="{C4E777A7-E675-4F52-97C6-1EF9FDF0BF25}" type="sibTrans" cxnId="{4D5897C4-FE22-4DE4-B416-9A135BE0C8CB}">
      <dgm:prSet/>
      <dgm:spPr/>
      <dgm:t>
        <a:bodyPr/>
        <a:lstStyle/>
        <a:p>
          <a:endParaRPr lang="en-US"/>
        </a:p>
      </dgm:t>
    </dgm:pt>
    <dgm:pt modelId="{D9BBC0E8-EFEA-44C6-A8B1-E9A0A1C0066E}">
      <dgm:prSet phldrT="[Text]" custT="1"/>
      <dgm:spPr/>
      <dgm:t>
        <a:bodyPr/>
        <a:lstStyle/>
        <a:p>
          <a:r>
            <a:rPr lang="en-US" sz="2000" baseline="0" dirty="0" smtClean="0"/>
            <a:t>Pseudomonas </a:t>
          </a:r>
          <a:r>
            <a:rPr lang="en-US" sz="2000" baseline="0" dirty="0" err="1" smtClean="0"/>
            <a:t>Aerogenase</a:t>
          </a:r>
          <a:endParaRPr lang="en-US" sz="2000" baseline="0" dirty="0"/>
        </a:p>
      </dgm:t>
    </dgm:pt>
    <dgm:pt modelId="{610A79C8-BCD3-41E7-8F35-EC2901FDEC66}" type="parTrans" cxnId="{2BA13A7A-BCB2-4B8E-B3EE-A7F48575B3C0}">
      <dgm:prSet/>
      <dgm:spPr/>
      <dgm:t>
        <a:bodyPr/>
        <a:lstStyle/>
        <a:p>
          <a:endParaRPr lang="en-US"/>
        </a:p>
      </dgm:t>
    </dgm:pt>
    <dgm:pt modelId="{9B95F512-BE68-4DBD-AAB4-91143C89995A}" type="sibTrans" cxnId="{2BA13A7A-BCB2-4B8E-B3EE-A7F48575B3C0}">
      <dgm:prSet/>
      <dgm:spPr/>
      <dgm:t>
        <a:bodyPr/>
        <a:lstStyle/>
        <a:p>
          <a:endParaRPr lang="en-US"/>
        </a:p>
      </dgm:t>
    </dgm:pt>
    <dgm:pt modelId="{1B7ECD40-4BC8-4358-8927-689CD95DDF55}">
      <dgm:prSet phldrT="[Text]" custT="1"/>
      <dgm:spPr/>
      <dgm:t>
        <a:bodyPr/>
        <a:lstStyle/>
        <a:p>
          <a:r>
            <a:rPr lang="en-US" sz="2000" dirty="0" smtClean="0"/>
            <a:t>-</a:t>
          </a:r>
          <a:endParaRPr lang="en-US" sz="2000" dirty="0"/>
        </a:p>
      </dgm:t>
    </dgm:pt>
    <dgm:pt modelId="{C583D721-0F6A-4C38-9EA7-FAC6675C0E35}" type="parTrans" cxnId="{44B54C85-8033-4642-809A-3AEA8216C78B}">
      <dgm:prSet/>
      <dgm:spPr/>
      <dgm:t>
        <a:bodyPr/>
        <a:lstStyle/>
        <a:p>
          <a:endParaRPr lang="en-US"/>
        </a:p>
      </dgm:t>
    </dgm:pt>
    <dgm:pt modelId="{D5A46D83-64F2-42AD-9ACA-9F305353065E}" type="sibTrans" cxnId="{44B54C85-8033-4642-809A-3AEA8216C78B}">
      <dgm:prSet/>
      <dgm:spPr/>
      <dgm:t>
        <a:bodyPr/>
        <a:lstStyle/>
        <a:p>
          <a:endParaRPr lang="en-US"/>
        </a:p>
      </dgm:t>
    </dgm:pt>
    <dgm:pt modelId="{3D80DC2E-9F5A-43CA-9E92-16E66CCEF629}">
      <dgm:prSet phldrT="[Text]" custT="1"/>
      <dgm:spPr/>
      <dgm:t>
        <a:bodyPr/>
        <a:lstStyle/>
        <a:p>
          <a:r>
            <a:rPr lang="en-US" sz="2000" dirty="0" smtClean="0"/>
            <a:t>-</a:t>
          </a:r>
          <a:endParaRPr lang="en-US" sz="2000" dirty="0"/>
        </a:p>
      </dgm:t>
    </dgm:pt>
    <dgm:pt modelId="{0971F362-3738-4120-B5C8-2305C23F2640}" type="parTrans" cxnId="{6FC6EE0E-C53E-4646-8908-A251A89423E6}">
      <dgm:prSet/>
      <dgm:spPr/>
      <dgm:t>
        <a:bodyPr/>
        <a:lstStyle/>
        <a:p>
          <a:endParaRPr lang="en-US"/>
        </a:p>
      </dgm:t>
    </dgm:pt>
    <dgm:pt modelId="{9C6F643B-8335-4245-88C8-E57A12E5D2EE}" type="sibTrans" cxnId="{6FC6EE0E-C53E-4646-8908-A251A89423E6}">
      <dgm:prSet/>
      <dgm:spPr/>
      <dgm:t>
        <a:bodyPr/>
        <a:lstStyle/>
        <a:p>
          <a:endParaRPr lang="en-US"/>
        </a:p>
      </dgm:t>
    </dgm:pt>
    <dgm:pt modelId="{95F8DA57-83B6-4A2E-923C-0B99BC67CE71}">
      <dgm:prSet phldrT="[Text]" custT="1"/>
      <dgm:spPr/>
      <dgm:t>
        <a:bodyPr/>
        <a:lstStyle/>
        <a:p>
          <a:r>
            <a:rPr lang="en-US" sz="2000" dirty="0" smtClean="0"/>
            <a:t>-</a:t>
          </a:r>
          <a:endParaRPr lang="en-US" sz="2000" dirty="0"/>
        </a:p>
      </dgm:t>
    </dgm:pt>
    <dgm:pt modelId="{5D071D03-4583-408C-B6A6-C7CD906B1AFC}" type="parTrans" cxnId="{F4B475E3-3140-444B-95E4-41A0BF37BF74}">
      <dgm:prSet/>
      <dgm:spPr/>
      <dgm:t>
        <a:bodyPr/>
        <a:lstStyle/>
        <a:p>
          <a:endParaRPr lang="en-US"/>
        </a:p>
      </dgm:t>
    </dgm:pt>
    <dgm:pt modelId="{57DBBD55-6BF6-4A42-A515-1F441741264D}" type="sibTrans" cxnId="{F4B475E3-3140-444B-95E4-41A0BF37BF74}">
      <dgm:prSet/>
      <dgm:spPr/>
      <dgm:t>
        <a:bodyPr/>
        <a:lstStyle/>
        <a:p>
          <a:endParaRPr lang="en-US"/>
        </a:p>
      </dgm:t>
    </dgm:pt>
    <dgm:pt modelId="{DF5F453A-5B52-4172-92FC-373EEE3A1977}">
      <dgm:prSet phldrT="[Text]" custT="1"/>
      <dgm:spPr/>
      <dgm:t>
        <a:bodyPr/>
        <a:lstStyle/>
        <a:p>
          <a:r>
            <a:rPr lang="en-US" sz="2000" dirty="0" smtClean="0"/>
            <a:t>-</a:t>
          </a:r>
          <a:endParaRPr lang="en-US" sz="2000" dirty="0"/>
        </a:p>
      </dgm:t>
    </dgm:pt>
    <dgm:pt modelId="{24DFB280-F521-4189-A574-84D0558013E5}" type="parTrans" cxnId="{C5BFC8AB-50E4-4A13-916C-AD9A60A98AB9}">
      <dgm:prSet/>
      <dgm:spPr/>
      <dgm:t>
        <a:bodyPr/>
        <a:lstStyle/>
        <a:p>
          <a:endParaRPr lang="en-US"/>
        </a:p>
      </dgm:t>
    </dgm:pt>
    <dgm:pt modelId="{71902F7A-DF2F-4253-8A7D-F9453401F854}" type="sibTrans" cxnId="{C5BFC8AB-50E4-4A13-916C-AD9A60A98AB9}">
      <dgm:prSet/>
      <dgm:spPr/>
      <dgm:t>
        <a:bodyPr/>
        <a:lstStyle/>
        <a:p>
          <a:endParaRPr lang="en-US"/>
        </a:p>
      </dgm:t>
    </dgm:pt>
    <dgm:pt modelId="{4BF8C743-64F1-4ECC-8E11-267F105BD4E8}">
      <dgm:prSet phldrT="[Text]" custT="1"/>
      <dgm:spPr/>
      <dgm:t>
        <a:bodyPr/>
        <a:lstStyle/>
        <a:p>
          <a:r>
            <a:rPr lang="en-US" sz="2000" dirty="0" smtClean="0"/>
            <a:t>Max 2,4 mg/L</a:t>
          </a:r>
          <a:endParaRPr lang="en-US" sz="2000" dirty="0"/>
        </a:p>
      </dgm:t>
    </dgm:pt>
    <dgm:pt modelId="{2B444A2F-612A-4B72-896E-9786F727EAB5}" type="parTrans" cxnId="{E753EA0E-CA3F-42A6-AB81-BB773A938952}">
      <dgm:prSet/>
      <dgm:spPr/>
      <dgm:t>
        <a:bodyPr/>
        <a:lstStyle/>
        <a:p>
          <a:endParaRPr lang="en-US"/>
        </a:p>
      </dgm:t>
    </dgm:pt>
    <dgm:pt modelId="{5279AF99-6379-4F3E-A780-A6F9260B5E90}" type="sibTrans" cxnId="{E753EA0E-CA3F-42A6-AB81-BB773A938952}">
      <dgm:prSet/>
      <dgm:spPr/>
      <dgm:t>
        <a:bodyPr/>
        <a:lstStyle/>
        <a:p>
          <a:endParaRPr lang="en-US"/>
        </a:p>
      </dgm:t>
    </dgm:pt>
    <dgm:pt modelId="{20BE976B-E32E-42A6-A259-90D9287F1BCA}">
      <dgm:prSet phldrT="[Text]" custT="1"/>
      <dgm:spPr/>
      <dgm:t>
        <a:bodyPr/>
        <a:lstStyle/>
        <a:p>
          <a:r>
            <a:rPr lang="en-US" sz="2000" smtClean="0"/>
            <a:t>Max. 0,01 mg/L</a:t>
          </a:r>
          <a:endParaRPr lang="en-US" sz="2000" dirty="0"/>
        </a:p>
      </dgm:t>
    </dgm:pt>
    <dgm:pt modelId="{83666870-BF00-4FCE-90D3-14E254966462}" type="parTrans" cxnId="{B7F438B1-5A86-42D8-8911-6E25E06E7C8C}">
      <dgm:prSet/>
      <dgm:spPr/>
      <dgm:t>
        <a:bodyPr/>
        <a:lstStyle/>
        <a:p>
          <a:endParaRPr lang="en-US"/>
        </a:p>
      </dgm:t>
    </dgm:pt>
    <dgm:pt modelId="{8B9F5091-4379-4F2D-BAB5-5FBE4B955544}" type="sibTrans" cxnId="{B7F438B1-5A86-42D8-8911-6E25E06E7C8C}">
      <dgm:prSet/>
      <dgm:spPr/>
      <dgm:t>
        <a:bodyPr/>
        <a:lstStyle/>
        <a:p>
          <a:endParaRPr lang="en-US"/>
        </a:p>
      </dgm:t>
    </dgm:pt>
    <dgm:pt modelId="{01CC465E-96A2-4735-983A-9E1251D15D60}">
      <dgm:prSet phldrT="[Text]" custT="1"/>
      <dgm:spPr/>
      <dgm:t>
        <a:bodyPr/>
        <a:lstStyle/>
        <a:p>
          <a:r>
            <a:rPr lang="en-US" sz="2000" smtClean="0"/>
            <a:t>3.000 – 5890 mg/L</a:t>
          </a:r>
          <a:endParaRPr lang="en-US" sz="2000" dirty="0"/>
        </a:p>
      </dgm:t>
    </dgm:pt>
    <dgm:pt modelId="{20F6C5E8-7A38-422D-91D2-5F6D78C4C622}" type="parTrans" cxnId="{D434CB7E-03B9-4CF2-A0B0-E07EC310A72A}">
      <dgm:prSet/>
      <dgm:spPr/>
      <dgm:t>
        <a:bodyPr/>
        <a:lstStyle/>
        <a:p>
          <a:endParaRPr lang="en-US"/>
        </a:p>
      </dgm:t>
    </dgm:pt>
    <dgm:pt modelId="{6C036F05-0510-4AFF-8C81-E9894D0621BA}" type="sibTrans" cxnId="{D434CB7E-03B9-4CF2-A0B0-E07EC310A72A}">
      <dgm:prSet/>
      <dgm:spPr/>
      <dgm:t>
        <a:bodyPr/>
        <a:lstStyle/>
        <a:p>
          <a:endParaRPr lang="en-US"/>
        </a:p>
      </dgm:t>
    </dgm:pt>
    <dgm:pt modelId="{71E31D9D-C0AF-4406-8E4C-869955B64323}">
      <dgm:prSet phldrT="[Text]" custT="1"/>
      <dgm:spPr/>
      <dgm:t>
        <a:bodyPr/>
        <a:lstStyle/>
        <a:p>
          <a:r>
            <a:rPr lang="en-US" sz="2000" smtClean="0"/>
            <a:t>Min 40 mg/L</a:t>
          </a:r>
          <a:endParaRPr lang="en-US" sz="2000" dirty="0"/>
        </a:p>
      </dgm:t>
    </dgm:pt>
    <dgm:pt modelId="{3DF4F004-D498-480F-8B07-E414A154750E}" type="parTrans" cxnId="{D6C9BA25-7E8F-49B6-9EB9-E540617EEFC4}">
      <dgm:prSet/>
      <dgm:spPr/>
      <dgm:t>
        <a:bodyPr/>
        <a:lstStyle/>
        <a:p>
          <a:endParaRPr lang="en-US"/>
        </a:p>
      </dgm:t>
    </dgm:pt>
    <dgm:pt modelId="{9F390EA9-A15F-473C-A38C-021D3CB5DA9D}" type="sibTrans" cxnId="{D6C9BA25-7E8F-49B6-9EB9-E540617EEFC4}">
      <dgm:prSet/>
      <dgm:spPr/>
      <dgm:t>
        <a:bodyPr/>
        <a:lstStyle/>
        <a:p>
          <a:endParaRPr lang="en-US"/>
        </a:p>
      </dgm:t>
    </dgm:pt>
    <dgm:pt modelId="{79B396FE-79B5-4BDE-9853-B1D6DFF47C27}">
      <dgm:prSet phldrT="[Text]" custT="1"/>
      <dgm:spPr/>
      <dgm:t>
        <a:bodyPr/>
        <a:lstStyle/>
        <a:p>
          <a:r>
            <a:rPr lang="en-US" sz="2000" smtClean="0"/>
            <a:t>Min 20 mg/L</a:t>
          </a:r>
          <a:endParaRPr lang="en-US" sz="2000" dirty="0"/>
        </a:p>
      </dgm:t>
    </dgm:pt>
    <dgm:pt modelId="{0FE5F8A3-4DFA-447A-9BC7-383FE36FFE9C}" type="parTrans" cxnId="{5246F008-503D-4FC2-B269-D144D0A30F1A}">
      <dgm:prSet/>
      <dgm:spPr/>
      <dgm:t>
        <a:bodyPr/>
        <a:lstStyle/>
        <a:p>
          <a:endParaRPr lang="en-US"/>
        </a:p>
      </dgm:t>
    </dgm:pt>
    <dgm:pt modelId="{3C6FF323-8168-4AFB-9F46-290922783F4F}" type="sibTrans" cxnId="{5246F008-503D-4FC2-B269-D144D0A30F1A}">
      <dgm:prSet/>
      <dgm:spPr/>
      <dgm:t>
        <a:bodyPr/>
        <a:lstStyle/>
        <a:p>
          <a:endParaRPr lang="en-US"/>
        </a:p>
      </dgm:t>
    </dgm:pt>
    <dgm:pt modelId="{47B81842-075D-47ED-9211-EA29D01AE873}">
      <dgm:prSet phldrT="[Text]" custT="1"/>
      <dgm:spPr/>
      <dgm:t>
        <a:bodyPr/>
        <a:lstStyle/>
        <a:p>
          <a:r>
            <a:rPr lang="en-US" sz="2000" smtClean="0"/>
            <a:t>Max 0,025 mg/L</a:t>
          </a:r>
          <a:endParaRPr lang="en-US" sz="2000" dirty="0"/>
        </a:p>
      </dgm:t>
    </dgm:pt>
    <dgm:pt modelId="{FDB00462-4196-463A-AA2A-AB73C3B0B8A2}" type="parTrans" cxnId="{ECABE941-6BA0-47B8-BB1E-B7BFEC50F1AA}">
      <dgm:prSet/>
      <dgm:spPr/>
      <dgm:t>
        <a:bodyPr/>
        <a:lstStyle/>
        <a:p>
          <a:endParaRPr lang="en-US"/>
        </a:p>
      </dgm:t>
    </dgm:pt>
    <dgm:pt modelId="{926FB8E7-1D96-4F11-B7BC-7EE990D6910F}" type="sibTrans" cxnId="{ECABE941-6BA0-47B8-BB1E-B7BFEC50F1AA}">
      <dgm:prSet/>
      <dgm:spPr/>
      <dgm:t>
        <a:bodyPr/>
        <a:lstStyle/>
        <a:p>
          <a:endParaRPr lang="en-US"/>
        </a:p>
      </dgm:t>
    </dgm:pt>
    <dgm:pt modelId="{D61C5FD7-5CB2-4AFD-9F7F-2B2713BE5FA5}">
      <dgm:prSet phldrT="[Text]" custT="1"/>
      <dgm:spPr/>
      <dgm:t>
        <a:bodyPr/>
        <a:lstStyle/>
        <a:p>
          <a:r>
            <a:rPr lang="en-US" sz="2000" dirty="0" smtClean="0"/>
            <a:t>&lt;2 APM/100ml</a:t>
          </a:r>
          <a:endParaRPr lang="en-US" sz="2000" dirty="0"/>
        </a:p>
      </dgm:t>
    </dgm:pt>
    <dgm:pt modelId="{B323EEF1-A305-4E4E-B5E0-40163AE0589C}" type="parTrans" cxnId="{DC3CAEF1-7488-45D6-881C-827A617EE0CB}">
      <dgm:prSet/>
      <dgm:spPr/>
      <dgm:t>
        <a:bodyPr/>
        <a:lstStyle/>
        <a:p>
          <a:endParaRPr lang="en-US"/>
        </a:p>
      </dgm:t>
    </dgm:pt>
    <dgm:pt modelId="{F123D85A-8B82-46AE-8130-BF0B18A1A519}" type="sibTrans" cxnId="{DC3CAEF1-7488-45D6-881C-827A617EE0CB}">
      <dgm:prSet/>
      <dgm:spPr/>
      <dgm:t>
        <a:bodyPr/>
        <a:lstStyle/>
        <a:p>
          <a:endParaRPr lang="en-US"/>
        </a:p>
      </dgm:t>
    </dgm:pt>
    <dgm:pt modelId="{97F76815-E638-4BAA-AB23-F7F871D82153}">
      <dgm:prSet phldrT="[Text]" custT="1"/>
      <dgm:spPr/>
      <dgm:t>
        <a:bodyPr/>
        <a:lstStyle/>
        <a:p>
          <a:r>
            <a:rPr lang="en-US" sz="2000" dirty="0" err="1" smtClean="0"/>
            <a:t>Negatif</a:t>
          </a:r>
          <a:r>
            <a:rPr lang="en-US" sz="2000" dirty="0" smtClean="0"/>
            <a:t>/100ml</a:t>
          </a:r>
          <a:endParaRPr lang="en-US" sz="2000" dirty="0"/>
        </a:p>
      </dgm:t>
    </dgm:pt>
    <dgm:pt modelId="{9BFD7598-B7B7-434A-9906-DE298CF610D2}" type="parTrans" cxnId="{3EC7103C-7B12-4BCE-8F08-535C62D8A1C9}">
      <dgm:prSet/>
      <dgm:spPr/>
      <dgm:t>
        <a:bodyPr/>
        <a:lstStyle/>
        <a:p>
          <a:endParaRPr lang="en-US"/>
        </a:p>
      </dgm:t>
    </dgm:pt>
    <dgm:pt modelId="{A1F0BD6D-DF63-4BEC-A040-643184A2CAE6}" type="sibTrans" cxnId="{3EC7103C-7B12-4BCE-8F08-535C62D8A1C9}">
      <dgm:prSet/>
      <dgm:spPr/>
      <dgm:t>
        <a:bodyPr/>
        <a:lstStyle/>
        <a:p>
          <a:endParaRPr lang="en-US"/>
        </a:p>
      </dgm:t>
    </dgm:pt>
    <dgm:pt modelId="{F8692FE3-6259-4FDC-A595-CB28FB1C7C2D}">
      <dgm:prSet phldrT="[Text]" custT="1"/>
      <dgm:spPr/>
      <dgm:t>
        <a:bodyPr/>
        <a:lstStyle/>
        <a:p>
          <a:r>
            <a:rPr lang="en-US" sz="2000" dirty="0" err="1" smtClean="0"/>
            <a:t>Nol</a:t>
          </a:r>
          <a:endParaRPr lang="en-US" sz="2000" dirty="0"/>
        </a:p>
      </dgm:t>
    </dgm:pt>
    <dgm:pt modelId="{8C52CA7C-C20F-4E15-AA67-44047BED701A}" type="parTrans" cxnId="{6AD4237E-5040-4F3B-9EA6-B999991DFA85}">
      <dgm:prSet/>
      <dgm:spPr/>
      <dgm:t>
        <a:bodyPr/>
        <a:lstStyle/>
        <a:p>
          <a:endParaRPr lang="en-US"/>
        </a:p>
      </dgm:t>
    </dgm:pt>
    <dgm:pt modelId="{372B59AF-B0F2-4400-BA9D-0385F0BA931E}" type="sibTrans" cxnId="{6AD4237E-5040-4F3B-9EA6-B999991DFA85}">
      <dgm:prSet/>
      <dgm:spPr/>
      <dgm:t>
        <a:bodyPr/>
        <a:lstStyle/>
        <a:p>
          <a:endParaRPr lang="en-US"/>
        </a:p>
      </dgm:t>
    </dgm:pt>
    <dgm:pt modelId="{BE0E3113-6C2E-4FAC-ACFF-B164B7B627F4}">
      <dgm:prSet phldrT="[Text]" custT="1"/>
      <dgm:spPr/>
      <dgm:t>
        <a:bodyPr/>
        <a:lstStyle/>
        <a:p>
          <a:r>
            <a:rPr lang="en-US" sz="2000" dirty="0" smtClean="0"/>
            <a:t>TTD </a:t>
          </a:r>
          <a:r>
            <a:rPr lang="en-US" sz="2000" dirty="0" err="1" smtClean="0"/>
            <a:t>kol</a:t>
          </a:r>
          <a:r>
            <a:rPr lang="en-US" sz="2000" dirty="0" smtClean="0"/>
            <a:t>/250 ml</a:t>
          </a:r>
          <a:endParaRPr lang="en-US" sz="2000" dirty="0"/>
        </a:p>
      </dgm:t>
    </dgm:pt>
    <dgm:pt modelId="{4EED6AB1-BB22-44A9-BFB9-ABC7BB6D85BC}" type="parTrans" cxnId="{C49597D4-190F-42D9-88EE-19CBEF07DAFF}">
      <dgm:prSet/>
      <dgm:spPr/>
      <dgm:t>
        <a:bodyPr/>
        <a:lstStyle/>
        <a:p>
          <a:endParaRPr lang="en-US"/>
        </a:p>
      </dgm:t>
    </dgm:pt>
    <dgm:pt modelId="{437F5E67-65CB-4B94-877A-6B4BA4AE94BE}" type="sibTrans" cxnId="{C49597D4-190F-42D9-88EE-19CBEF07DAFF}">
      <dgm:prSet/>
      <dgm:spPr/>
      <dgm:t>
        <a:bodyPr/>
        <a:lstStyle/>
        <a:p>
          <a:endParaRPr lang="en-US"/>
        </a:p>
      </dgm:t>
    </dgm:pt>
    <dgm:pt modelId="{B2DF62A4-B152-42AD-BEA8-DB9D8750E1CA}">
      <dgm:prSet phldrT="[Text]" custT="1"/>
      <dgm:spPr/>
      <dgm:t>
        <a:bodyPr/>
        <a:lstStyle/>
        <a:p>
          <a:r>
            <a:rPr lang="en-US" sz="2000" dirty="0" smtClean="0"/>
            <a:t>TTD </a:t>
          </a:r>
          <a:r>
            <a:rPr lang="en-US" sz="2000" dirty="0" err="1" smtClean="0"/>
            <a:t>kol</a:t>
          </a:r>
          <a:r>
            <a:rPr lang="en-US" sz="2000" dirty="0" smtClean="0"/>
            <a:t>/250 ml</a:t>
          </a:r>
          <a:endParaRPr lang="en-US" sz="2000" dirty="0"/>
        </a:p>
      </dgm:t>
    </dgm:pt>
    <dgm:pt modelId="{503C149B-3246-4762-99B4-FB2520EA6955}" type="parTrans" cxnId="{8B8D8300-E3B5-4147-9A95-AE7025345960}">
      <dgm:prSet/>
      <dgm:spPr/>
      <dgm:t>
        <a:bodyPr/>
        <a:lstStyle/>
        <a:p>
          <a:endParaRPr lang="en-US"/>
        </a:p>
      </dgm:t>
    </dgm:pt>
    <dgm:pt modelId="{D850B86E-22D5-4B69-A40B-246E13FB3282}" type="sibTrans" cxnId="{8B8D8300-E3B5-4147-9A95-AE7025345960}">
      <dgm:prSet/>
      <dgm:spPr/>
      <dgm:t>
        <a:bodyPr/>
        <a:lstStyle/>
        <a:p>
          <a:endParaRPr lang="en-US"/>
        </a:p>
      </dgm:t>
    </dgm:pt>
    <dgm:pt modelId="{5F8F1AAA-586C-468F-A265-5C653225C8FF}">
      <dgm:prSet phldrT="[Text]" custT="1"/>
      <dgm:spPr/>
      <dgm:t>
        <a:bodyPr/>
        <a:lstStyle/>
        <a:p>
          <a:r>
            <a:rPr lang="en-US" sz="2000" dirty="0" smtClean="0"/>
            <a:t>-</a:t>
          </a:r>
          <a:endParaRPr lang="en-US" sz="2000" dirty="0"/>
        </a:p>
      </dgm:t>
    </dgm:pt>
    <dgm:pt modelId="{98154EF8-A8FC-44BB-A2D7-826C992F79D2}" type="parTrans" cxnId="{7A05A31D-70CC-4837-A515-EBC6C171B12B}">
      <dgm:prSet/>
      <dgm:spPr/>
      <dgm:t>
        <a:bodyPr/>
        <a:lstStyle/>
        <a:p>
          <a:endParaRPr lang="en-US"/>
        </a:p>
      </dgm:t>
    </dgm:pt>
    <dgm:pt modelId="{67EA63AE-8848-4F91-84D2-A80F34F19B29}" type="sibTrans" cxnId="{7A05A31D-70CC-4837-A515-EBC6C171B12B}">
      <dgm:prSet/>
      <dgm:spPr/>
      <dgm:t>
        <a:bodyPr/>
        <a:lstStyle/>
        <a:p>
          <a:endParaRPr lang="en-US"/>
        </a:p>
      </dgm:t>
    </dgm:pt>
    <dgm:pt modelId="{45B785F5-E2FB-4796-A40B-444213447F52}" type="pres">
      <dgm:prSet presAssocID="{3A6B7BFA-65A6-4C4F-8A20-5B3A4CE9468F}" presName="Name0" presStyleCnt="0">
        <dgm:presLayoutVars>
          <dgm:dir/>
          <dgm:animLvl val="lvl"/>
          <dgm:resizeHandles val="exact"/>
        </dgm:presLayoutVars>
      </dgm:prSet>
      <dgm:spPr/>
    </dgm:pt>
    <dgm:pt modelId="{F24DAC6B-1FAB-40D8-A547-B66E55C0ECE1}" type="pres">
      <dgm:prSet presAssocID="{CB99EA9A-4C37-45B2-8532-27C98DF04689}" presName="composite" presStyleCnt="0"/>
      <dgm:spPr/>
    </dgm:pt>
    <dgm:pt modelId="{2C28CD21-252C-4112-B54F-27732473330C}" type="pres">
      <dgm:prSet presAssocID="{CB99EA9A-4C37-45B2-8532-27C98DF046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08B2347-45E5-4552-9492-A4E8FECF65F9}" type="pres">
      <dgm:prSet presAssocID="{CB99EA9A-4C37-45B2-8532-27C98DF0468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B4D1E-E78B-40D9-9306-42D0ED3C2BBE}" type="pres">
      <dgm:prSet presAssocID="{E4955471-513C-4F42-9A40-2EEDFC3ECDEA}" presName="space" presStyleCnt="0"/>
      <dgm:spPr/>
    </dgm:pt>
    <dgm:pt modelId="{9B604CA2-E07B-4FF1-BD7C-3ED2A1C36A0E}" type="pres">
      <dgm:prSet presAssocID="{4D1AD65F-BFFA-41AC-AA82-34A936F5C945}" presName="composite" presStyleCnt="0"/>
      <dgm:spPr/>
    </dgm:pt>
    <dgm:pt modelId="{2597DCFF-B1E9-495B-8026-762921806BE8}" type="pres">
      <dgm:prSet presAssocID="{4D1AD65F-BFFA-41AC-AA82-34A936F5C94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6B4123C-997A-4757-B80C-7F8C030FC209}" type="pres">
      <dgm:prSet presAssocID="{4D1AD65F-BFFA-41AC-AA82-34A936F5C94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E26DA-3F50-4983-8E7E-3D3BB2215B13}" type="pres">
      <dgm:prSet presAssocID="{AA91493E-416B-493F-9EE5-7F2FE8C75BF5}" presName="space" presStyleCnt="0"/>
      <dgm:spPr/>
    </dgm:pt>
    <dgm:pt modelId="{882CF4F4-102F-4974-A9C7-2E8EFAE50B16}" type="pres">
      <dgm:prSet presAssocID="{693E33AF-7FF9-4FB9-B9C5-1303F72F38C8}" presName="composite" presStyleCnt="0"/>
      <dgm:spPr/>
    </dgm:pt>
    <dgm:pt modelId="{4C36CC19-A1CE-4A6C-8F29-212940308A17}" type="pres">
      <dgm:prSet presAssocID="{693E33AF-7FF9-4FB9-B9C5-1303F72F38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81BEE-E7D4-4244-9895-AAE758475C45}" type="pres">
      <dgm:prSet presAssocID="{693E33AF-7FF9-4FB9-B9C5-1303F72F38C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B54C85-8033-4642-809A-3AEA8216C78B}" srcId="{4D1AD65F-BFFA-41AC-AA82-34A936F5C945}" destId="{1B7ECD40-4BC8-4358-8927-689CD95DDF55}" srcOrd="2" destOrd="0" parTransId="{C583D721-0F6A-4C38-9EA7-FAC6675C0E35}" sibTransId="{D5A46D83-64F2-42AD-9ACA-9F305353065E}"/>
    <dgm:cxn modelId="{215D7F29-1A2E-4CE1-8E94-5F072C037900}" type="presOf" srcId="{D61C5FD7-5CB2-4AFD-9F7F-2B2713BE5FA5}" destId="{36B4123C-997A-4757-B80C-7F8C030FC209}" srcOrd="0" destOrd="7" presId="urn:microsoft.com/office/officeart/2005/8/layout/hList1"/>
    <dgm:cxn modelId="{63B04EE7-1FD8-4A4F-9FB5-C98728D0ACF2}" type="presOf" srcId="{86FA0FE5-76EF-41AA-9139-59407A39976B}" destId="{B7981BEE-E7D4-4244-9895-AAE758475C45}" srcOrd="0" destOrd="0" presId="urn:microsoft.com/office/officeart/2005/8/layout/hList1"/>
    <dgm:cxn modelId="{5246F008-503D-4FC2-B269-D144D0A30F1A}" srcId="{693E33AF-7FF9-4FB9-B9C5-1303F72F38C8}" destId="{79B396FE-79B5-4BDE-9853-B1D6DFF47C27}" srcOrd="5" destOrd="0" parTransId="{0FE5F8A3-4DFA-447A-9BC7-383FE36FFE9C}" sibTransId="{3C6FF323-8168-4AFB-9F46-290922783F4F}"/>
    <dgm:cxn modelId="{0425143C-98A2-4B27-93DB-550D6C540C6E}" srcId="{3A6B7BFA-65A6-4C4F-8A20-5B3A4CE9468F}" destId="{4D1AD65F-BFFA-41AC-AA82-34A936F5C945}" srcOrd="1" destOrd="0" parTransId="{F26B7542-05CC-4313-912F-8C4B654C688F}" sibTransId="{AA91493E-416B-493F-9EE5-7F2FE8C75BF5}"/>
    <dgm:cxn modelId="{D6C9BA25-7E8F-49B6-9EB9-E540617EEFC4}" srcId="{693E33AF-7FF9-4FB9-B9C5-1303F72F38C8}" destId="{71E31D9D-C0AF-4406-8E4C-869955B64323}" srcOrd="4" destOrd="0" parTransId="{3DF4F004-D498-480F-8B07-E414A154750E}" sibTransId="{9F390EA9-A15F-473C-A38C-021D3CB5DA9D}"/>
    <dgm:cxn modelId="{0B69A7D0-8EF3-4294-98BC-08F658E5B557}" type="presOf" srcId="{54C94689-6CAF-47AD-9115-5F2970E26A08}" destId="{708B2347-45E5-4552-9492-A4E8FECF65F9}" srcOrd="0" destOrd="7" presId="urn:microsoft.com/office/officeart/2005/8/layout/hList1"/>
    <dgm:cxn modelId="{3EC7103C-7B12-4BCE-8F08-535C62D8A1C9}" srcId="{4D1AD65F-BFFA-41AC-AA82-34A936F5C945}" destId="{97F76815-E638-4BAA-AB23-F7F871D82153}" srcOrd="8" destOrd="0" parTransId="{9BFD7598-B7B7-434A-9906-DE298CF610D2}" sibTransId="{A1F0BD6D-DF63-4BEC-A040-643184A2CAE6}"/>
    <dgm:cxn modelId="{204AAA15-0B4D-4F54-BDD6-60D26873EED1}" srcId="{4D1AD65F-BFFA-41AC-AA82-34A936F5C945}" destId="{6B978DEE-6756-40AA-9EB0-81EDA4C5D9C4}" srcOrd="1" destOrd="0" parTransId="{7DD9309D-3444-4384-B5AF-26597517FFEF}" sibTransId="{0639D5DE-17E4-4658-A717-13BEAA1397E8}"/>
    <dgm:cxn modelId="{21255EAD-B972-42E9-9D43-55054D8973D2}" srcId="{CB99EA9A-4C37-45B2-8532-27C98DF04689}" destId="{8E4E7464-A89D-4601-943C-55478E37B86E}" srcOrd="2" destOrd="0" parTransId="{99B729DC-7F2E-4F01-897F-4E3C0AC0427E}" sibTransId="{3D0BA8BD-42DA-4172-8C12-71A81B5605A5}"/>
    <dgm:cxn modelId="{2F82DB41-F293-4601-B68C-0420C37F8C44}" srcId="{CB99EA9A-4C37-45B2-8532-27C98DF04689}" destId="{54C94689-6CAF-47AD-9115-5F2970E26A08}" srcOrd="7" destOrd="0" parTransId="{8B410A76-8115-451E-8D27-0B45CA249DDF}" sibTransId="{DBB27665-F86C-4327-A359-F0F393B8415A}"/>
    <dgm:cxn modelId="{08A482DC-AD46-46D1-91BD-70ED398D70C8}" srcId="{CB99EA9A-4C37-45B2-8532-27C98DF04689}" destId="{B9DCD55A-394B-4B7C-91F3-7E541F77F565}" srcOrd="0" destOrd="0" parTransId="{447351AA-D733-4CEB-8F4D-830BBC49A115}" sibTransId="{F8A4A22C-6C66-471C-8FEF-73FA951A11B2}"/>
    <dgm:cxn modelId="{3BCD50C1-455C-4C21-93C8-8B5BB1C95627}" type="presOf" srcId="{4BF8C743-64F1-4ECC-8E11-267F105BD4E8}" destId="{B7981BEE-E7D4-4244-9895-AAE758475C45}" srcOrd="0" destOrd="1" presId="urn:microsoft.com/office/officeart/2005/8/layout/hList1"/>
    <dgm:cxn modelId="{74B957FB-E31F-4D3A-989D-E614AA58F76E}" type="presOf" srcId="{2CA5B3D6-6F46-4802-9E8B-AE61B3E49A8C}" destId="{B7981BEE-E7D4-4244-9895-AAE758475C45}" srcOrd="0" destOrd="10" presId="urn:microsoft.com/office/officeart/2005/8/layout/hList1"/>
    <dgm:cxn modelId="{8B8D8300-E3B5-4147-9A95-AE7025345960}" srcId="{693E33AF-7FF9-4FB9-B9C5-1303F72F38C8}" destId="{B2DF62A4-B152-42AD-BEA8-DB9D8750E1CA}" srcOrd="9" destOrd="0" parTransId="{503C149B-3246-4762-99B4-FB2520EA6955}" sibTransId="{D850B86E-22D5-4B69-A40B-246E13FB3282}"/>
    <dgm:cxn modelId="{16B965A2-2349-4CB0-96FB-3030D489B05F}" type="presOf" srcId="{C366257D-A793-4164-83A8-4849386156E8}" destId="{708B2347-45E5-4552-9492-A4E8FECF65F9}" srcOrd="0" destOrd="8" presId="urn:microsoft.com/office/officeart/2005/8/layout/hList1"/>
    <dgm:cxn modelId="{AA4C520A-328E-4710-B4D7-2CEDE6DD37C6}" srcId="{CB99EA9A-4C37-45B2-8532-27C98DF04689}" destId="{270C5C43-AED7-4061-9849-0C6A1E6E22C4}" srcOrd="5" destOrd="0" parTransId="{61FB9901-ACD5-4085-B02C-BE92EF66D2A1}" sibTransId="{31E72821-0526-4D65-A22A-DD7BE3E33284}"/>
    <dgm:cxn modelId="{2C0414F0-645C-44D8-B78A-ECAD65CD4B72}" srcId="{4D1AD65F-BFFA-41AC-AA82-34A936F5C945}" destId="{4D22A923-C0AB-4218-A17E-6AF2C8D7FBC1}" srcOrd="0" destOrd="0" parTransId="{F9FD801F-C171-4E80-AE61-725CC3062A9D}" sibTransId="{5498E82D-20B6-42D5-9B9F-4A5CE02B8D6E}"/>
    <dgm:cxn modelId="{1090BB7E-8D42-4711-BF35-E461BAABEECD}" type="presOf" srcId="{95F8DA57-83B6-4A2E-923C-0B99BC67CE71}" destId="{36B4123C-997A-4757-B80C-7F8C030FC209}" srcOrd="0" destOrd="4" presId="urn:microsoft.com/office/officeart/2005/8/layout/hList1"/>
    <dgm:cxn modelId="{130DF9F5-BFF5-4BD5-B2A5-1CECA6F6C27F}" srcId="{693E33AF-7FF9-4FB9-B9C5-1303F72F38C8}" destId="{EAB776F6-9815-4888-84E6-FD7B4FD3152F}" srcOrd="12" destOrd="0" parTransId="{A3AECAC4-4A95-45C0-950C-056B7AB49217}" sibTransId="{D78B3DFE-010A-4049-95D3-B83B73AD5BA3}"/>
    <dgm:cxn modelId="{6AD4C0EB-8221-41CE-BE83-C22BAECD9958}" type="presOf" srcId="{6B978DEE-6756-40AA-9EB0-81EDA4C5D9C4}" destId="{36B4123C-997A-4757-B80C-7F8C030FC209}" srcOrd="0" destOrd="1" presId="urn:microsoft.com/office/officeart/2005/8/layout/hList1"/>
    <dgm:cxn modelId="{DC3CAEF1-7488-45D6-881C-827A617EE0CB}" srcId="{4D1AD65F-BFFA-41AC-AA82-34A936F5C945}" destId="{D61C5FD7-5CB2-4AFD-9F7F-2B2713BE5FA5}" srcOrd="7" destOrd="0" parTransId="{B323EEF1-A305-4E4E-B5E0-40163AE0589C}" sibTransId="{F123D85A-8B82-46AE-8130-BF0B18A1A519}"/>
    <dgm:cxn modelId="{B8A847D7-1D2A-431A-89C1-C12537547083}" type="presOf" srcId="{5F8F1AAA-586C-468F-A265-5C653225C8FF}" destId="{B7981BEE-E7D4-4244-9895-AAE758475C45}" srcOrd="0" destOrd="8" presId="urn:microsoft.com/office/officeart/2005/8/layout/hList1"/>
    <dgm:cxn modelId="{9F294AC6-5B1C-4DBB-98A7-CBD77C299131}" type="presOf" srcId="{4D1AD65F-BFFA-41AC-AA82-34A936F5C945}" destId="{2597DCFF-B1E9-495B-8026-762921806BE8}" srcOrd="0" destOrd="0" presId="urn:microsoft.com/office/officeart/2005/8/layout/hList1"/>
    <dgm:cxn modelId="{ECABE941-6BA0-47B8-BB1E-B7BFEC50F1AA}" srcId="{693E33AF-7FF9-4FB9-B9C5-1303F72F38C8}" destId="{47B81842-075D-47ED-9211-EA29D01AE873}" srcOrd="6" destOrd="0" parTransId="{FDB00462-4196-463A-AA2A-AB73C3B0B8A2}" sibTransId="{926FB8E7-1D96-4F11-B7BC-7EE990D6910F}"/>
    <dgm:cxn modelId="{37304F89-B003-4919-A436-017E7F13ACED}" type="presOf" srcId="{B40714A4-0E93-4186-A0D3-93463CA814A3}" destId="{708B2347-45E5-4552-9492-A4E8FECF65F9}" srcOrd="0" destOrd="6" presId="urn:microsoft.com/office/officeart/2005/8/layout/hList1"/>
    <dgm:cxn modelId="{AC41FF58-B2C0-4376-9685-D21D323B0F0A}" type="presOf" srcId="{CB99EA9A-4C37-45B2-8532-27C98DF04689}" destId="{2C28CD21-252C-4112-B54F-27732473330C}" srcOrd="0" destOrd="0" presId="urn:microsoft.com/office/officeart/2005/8/layout/hList1"/>
    <dgm:cxn modelId="{74FF49D3-5126-49F1-9D9A-CBB72B4741F9}" srcId="{693E33AF-7FF9-4FB9-B9C5-1303F72F38C8}" destId="{2CA5B3D6-6F46-4802-9E8B-AE61B3E49A8C}" srcOrd="10" destOrd="0" parTransId="{0ACC6F4D-A828-4DAB-9973-AA537E3902C0}" sibTransId="{59A2BD7E-2D49-4B79-90A6-0B780EE36B7E}"/>
    <dgm:cxn modelId="{C49597D4-190F-42D9-88EE-19CBEF07DAFF}" srcId="{693E33AF-7FF9-4FB9-B9C5-1303F72F38C8}" destId="{BE0E3113-6C2E-4FAC-ACFF-B164B7B627F4}" srcOrd="7" destOrd="0" parTransId="{4EED6AB1-BB22-44A9-BFB9-ABC7BB6D85BC}" sibTransId="{437F5E67-65CB-4B94-877A-6B4BA4AE94BE}"/>
    <dgm:cxn modelId="{D434CB7E-03B9-4CF2-A0B0-E07EC310A72A}" srcId="{693E33AF-7FF9-4FB9-B9C5-1303F72F38C8}" destId="{01CC465E-96A2-4735-983A-9E1251D15D60}" srcOrd="3" destOrd="0" parTransId="{20F6C5E8-7A38-422D-91D2-5F6D78C4C622}" sibTransId="{6C036F05-0510-4AFF-8C81-E9894D0621BA}"/>
    <dgm:cxn modelId="{E753EA0E-CA3F-42A6-AB81-BB773A938952}" srcId="{693E33AF-7FF9-4FB9-B9C5-1303F72F38C8}" destId="{4BF8C743-64F1-4ECC-8E11-267F105BD4E8}" srcOrd="1" destOrd="0" parTransId="{2B444A2F-612A-4B72-896E-9786F727EAB5}" sibTransId="{5279AF99-6379-4F3E-A780-A6F9260B5E90}"/>
    <dgm:cxn modelId="{E40099A1-6267-43BE-8C2E-755FC38A29E5}" type="presOf" srcId="{B9DCD55A-394B-4B7C-91F3-7E541F77F565}" destId="{708B2347-45E5-4552-9492-A4E8FECF65F9}" srcOrd="0" destOrd="0" presId="urn:microsoft.com/office/officeart/2005/8/layout/hList1"/>
    <dgm:cxn modelId="{2483D874-9CBE-4866-BC9A-269211D7D97B}" type="presOf" srcId="{BE0E3113-6C2E-4FAC-ACFF-B164B7B627F4}" destId="{B7981BEE-E7D4-4244-9895-AAE758475C45}" srcOrd="0" destOrd="7" presId="urn:microsoft.com/office/officeart/2005/8/layout/hList1"/>
    <dgm:cxn modelId="{9AF45072-E2B7-4554-BE20-8E4BA6FC93AF}" type="presOf" srcId="{F8692FE3-6259-4FDC-A595-CB28FB1C7C2D}" destId="{36B4123C-997A-4757-B80C-7F8C030FC209}" srcOrd="0" destOrd="9" presId="urn:microsoft.com/office/officeart/2005/8/layout/hList1"/>
    <dgm:cxn modelId="{0663EFD5-6156-4931-8A2C-C1E801A42905}" srcId="{CB99EA9A-4C37-45B2-8532-27C98DF04689}" destId="{C111498D-7476-445B-A3F9-90064AFFC103}" srcOrd="1" destOrd="0" parTransId="{0D274DC2-FB37-4912-9428-C41E27F7EB61}" sibTransId="{09A637DB-83EA-40B0-AF20-6B4E3B360C76}"/>
    <dgm:cxn modelId="{EB4ACCB7-6D67-4DE4-9FE1-616BEBD8B067}" type="presOf" srcId="{270C5C43-AED7-4061-9849-0C6A1E6E22C4}" destId="{708B2347-45E5-4552-9492-A4E8FECF65F9}" srcOrd="0" destOrd="5" presId="urn:microsoft.com/office/officeart/2005/8/layout/hList1"/>
    <dgm:cxn modelId="{0F35A762-8C79-4C11-ADAF-645DA4C7AD86}" srcId="{4D1AD65F-BFFA-41AC-AA82-34A936F5C945}" destId="{BB64818D-75C5-472D-8D00-AA1F984759A1}" srcOrd="10" destOrd="0" parTransId="{6FFBF32F-9F19-4504-918E-B0734ADBFD08}" sibTransId="{A92CDD5C-37BF-47ED-A3A0-7EBFAE77E35C}"/>
    <dgm:cxn modelId="{5D89459F-463B-468A-9A7C-5E0CFB7864C8}" srcId="{3A6B7BFA-65A6-4C4F-8A20-5B3A4CE9468F}" destId="{CB99EA9A-4C37-45B2-8532-27C98DF04689}" srcOrd="0" destOrd="0" parTransId="{FCD036D1-051A-491E-A77D-331D09298FAC}" sibTransId="{E4955471-513C-4F42-9A40-2EEDFC3ECDEA}"/>
    <dgm:cxn modelId="{81105799-F940-410B-AEFB-698620B05654}" srcId="{CB99EA9A-4C37-45B2-8532-27C98DF04689}" destId="{2D3C6869-CEB7-4E93-AF02-29F6334D4352}" srcOrd="4" destOrd="0" parTransId="{FDB1E752-AD81-4982-AB1A-868FC1AA6294}" sibTransId="{0CA6BEAA-099B-4985-A045-89E746ACF206}"/>
    <dgm:cxn modelId="{C0BC4496-8EA2-418B-A50B-25B8BF104975}" srcId="{4D1AD65F-BFFA-41AC-AA82-34A936F5C945}" destId="{9C28F013-5745-4659-9791-5474D037E1A3}" srcOrd="11" destOrd="0" parTransId="{F5D09771-7A9A-44C9-BE9E-A61726A2F291}" sibTransId="{631D5D10-08F2-4048-8530-A2918DA9985C}"/>
    <dgm:cxn modelId="{EA5D960C-3C79-4E71-911D-9603F63FEDB9}" srcId="{CB99EA9A-4C37-45B2-8532-27C98DF04689}" destId="{DD1BD99F-17E0-4644-B8DB-C6E4856024A2}" srcOrd="3" destOrd="0" parTransId="{BE15F1DC-1109-4C61-B9C8-444C51399FBC}" sibTransId="{CC94897E-26FC-4B89-9D98-11EF50CFC8C9}"/>
    <dgm:cxn modelId="{6FC6EE0E-C53E-4646-8908-A251A89423E6}" srcId="{4D1AD65F-BFFA-41AC-AA82-34A936F5C945}" destId="{3D80DC2E-9F5A-43CA-9E92-16E66CCEF629}" srcOrd="3" destOrd="0" parTransId="{0971F362-3738-4120-B5C8-2305C23F2640}" sibTransId="{9C6F643B-8335-4245-88C8-E57A12E5D2EE}"/>
    <dgm:cxn modelId="{261C32A8-079E-4D41-BE96-D60E4C4008C6}" srcId="{693E33AF-7FF9-4FB9-B9C5-1303F72F38C8}" destId="{86FA0FE5-76EF-41AA-9139-59407A39976B}" srcOrd="0" destOrd="0" parTransId="{A6D93005-E46B-45B9-BEC9-27ADEA2D5BB1}" sibTransId="{67543149-A977-4457-BD08-1F310155F060}"/>
    <dgm:cxn modelId="{B7F438B1-5A86-42D8-8911-6E25E06E7C8C}" srcId="{693E33AF-7FF9-4FB9-B9C5-1303F72F38C8}" destId="{20BE976B-E32E-42A6-A259-90D9287F1BCA}" srcOrd="2" destOrd="0" parTransId="{83666870-BF00-4FCE-90D3-14E254966462}" sibTransId="{8B9F5091-4379-4F2D-BAB5-5FBE4B955544}"/>
    <dgm:cxn modelId="{220352C5-9656-406C-8FE5-7E6750FFF29D}" srcId="{CB99EA9A-4C37-45B2-8532-27C98DF04689}" destId="{B40714A4-0E93-4186-A0D3-93463CA814A3}" srcOrd="6" destOrd="0" parTransId="{6B9BA21A-590A-4F29-8335-E32996AD5CD1}" sibTransId="{4E5AB1BA-C102-4E88-AEA7-C845699B4323}"/>
    <dgm:cxn modelId="{6AE871C3-9F1B-4B05-9CC8-2E0DB8631A35}" type="presOf" srcId="{47B81842-075D-47ED-9211-EA29D01AE873}" destId="{B7981BEE-E7D4-4244-9895-AAE758475C45}" srcOrd="0" destOrd="6" presId="urn:microsoft.com/office/officeart/2005/8/layout/hList1"/>
    <dgm:cxn modelId="{DDDE3B40-3F53-44A0-9079-729FE1371349}" type="presOf" srcId="{8E4E7464-A89D-4601-943C-55478E37B86E}" destId="{708B2347-45E5-4552-9492-A4E8FECF65F9}" srcOrd="0" destOrd="2" presId="urn:microsoft.com/office/officeart/2005/8/layout/hList1"/>
    <dgm:cxn modelId="{FC7DCC73-F899-4A88-B30D-61E883A713AA}" type="presOf" srcId="{71E31D9D-C0AF-4406-8E4C-869955B64323}" destId="{B7981BEE-E7D4-4244-9895-AAE758475C45}" srcOrd="0" destOrd="4" presId="urn:microsoft.com/office/officeart/2005/8/layout/hList1"/>
    <dgm:cxn modelId="{4D5897C4-FE22-4DE4-B416-9A135BE0C8CB}" srcId="{CB99EA9A-4C37-45B2-8532-27C98DF04689}" destId="{C366257D-A793-4164-83A8-4849386156E8}" srcOrd="8" destOrd="0" parTransId="{8A44659E-A788-486D-9869-CE7D22A3EE6B}" sibTransId="{C4E777A7-E675-4F52-97C6-1EF9FDF0BF25}"/>
    <dgm:cxn modelId="{6AD4237E-5040-4F3B-9EA6-B999991DFA85}" srcId="{4D1AD65F-BFFA-41AC-AA82-34A936F5C945}" destId="{F8692FE3-6259-4FDC-A595-CB28FB1C7C2D}" srcOrd="9" destOrd="0" parTransId="{8C52CA7C-C20F-4E15-AA67-44047BED701A}" sibTransId="{372B59AF-B0F2-4400-BA9D-0385F0BA931E}"/>
    <dgm:cxn modelId="{F8154588-AEAE-4673-8E45-67E0370A2208}" type="presOf" srcId="{DD1BD99F-17E0-4644-B8DB-C6E4856024A2}" destId="{708B2347-45E5-4552-9492-A4E8FECF65F9}" srcOrd="0" destOrd="3" presId="urn:microsoft.com/office/officeart/2005/8/layout/hList1"/>
    <dgm:cxn modelId="{6F56F9FD-6BB9-4706-94E5-A479C996856A}" type="presOf" srcId="{4D22A923-C0AB-4218-A17E-6AF2C8D7FBC1}" destId="{36B4123C-997A-4757-B80C-7F8C030FC209}" srcOrd="0" destOrd="0" presId="urn:microsoft.com/office/officeart/2005/8/layout/hList1"/>
    <dgm:cxn modelId="{7C3B82C8-A260-4E42-AB1D-A9D659D22A5E}" type="presOf" srcId="{F9EC7E7A-5BCE-4629-B660-0557470B9484}" destId="{36B4123C-997A-4757-B80C-7F8C030FC209}" srcOrd="0" destOrd="6" presId="urn:microsoft.com/office/officeart/2005/8/layout/hList1"/>
    <dgm:cxn modelId="{3055C014-7CF7-482A-8F51-19B623B08C10}" srcId="{3A6B7BFA-65A6-4C4F-8A20-5B3A4CE9468F}" destId="{693E33AF-7FF9-4FB9-B9C5-1303F72F38C8}" srcOrd="2" destOrd="0" parTransId="{3B665C92-1694-496A-8C0D-94379EFD3728}" sibTransId="{07105E28-72DB-4E83-B35B-1A8F47B3AF90}"/>
    <dgm:cxn modelId="{9A898D29-79A7-4067-9B0C-DB0CE10251A3}" srcId="{693E33AF-7FF9-4FB9-B9C5-1303F72F38C8}" destId="{C4BA1D1E-7EED-4DC5-A618-2A5CC46887AD}" srcOrd="11" destOrd="0" parTransId="{3BF27D19-CBEF-4973-ACC8-207C330435A0}" sibTransId="{95FD13A0-E9AD-4BAB-BDFA-2F5DAD1CE202}"/>
    <dgm:cxn modelId="{4D798DC5-95A3-4E64-A92E-ED19680D1251}" type="presOf" srcId="{3A6B7BFA-65A6-4C4F-8A20-5B3A4CE9468F}" destId="{45B785F5-E2FB-4796-A40B-444213447F52}" srcOrd="0" destOrd="0" presId="urn:microsoft.com/office/officeart/2005/8/layout/hList1"/>
    <dgm:cxn modelId="{5BD7F902-5939-49C8-A2F3-AD4DAC596123}" type="presOf" srcId="{DF5F453A-5B52-4172-92FC-373EEE3A1977}" destId="{36B4123C-997A-4757-B80C-7F8C030FC209}" srcOrd="0" destOrd="5" presId="urn:microsoft.com/office/officeart/2005/8/layout/hList1"/>
    <dgm:cxn modelId="{EA287CFC-09C1-4DF8-9AED-AF679C5D990E}" type="presOf" srcId="{2D3C6869-CEB7-4E93-AF02-29F6334D4352}" destId="{708B2347-45E5-4552-9492-A4E8FECF65F9}" srcOrd="0" destOrd="4" presId="urn:microsoft.com/office/officeart/2005/8/layout/hList1"/>
    <dgm:cxn modelId="{7D61E8E1-1525-460F-A282-8684A89FEAE5}" type="presOf" srcId="{97F76815-E638-4BAA-AB23-F7F871D82153}" destId="{36B4123C-997A-4757-B80C-7F8C030FC209}" srcOrd="0" destOrd="8" presId="urn:microsoft.com/office/officeart/2005/8/layout/hList1"/>
    <dgm:cxn modelId="{01E92E03-52FA-4078-AD98-27F2AEB48118}" type="presOf" srcId="{20BE976B-E32E-42A6-A259-90D9287F1BCA}" destId="{B7981BEE-E7D4-4244-9895-AAE758475C45}" srcOrd="0" destOrd="2" presId="urn:microsoft.com/office/officeart/2005/8/layout/hList1"/>
    <dgm:cxn modelId="{55C5A950-1A3B-4E43-98EB-B3EA6BDCC6AC}" srcId="{4D1AD65F-BFFA-41AC-AA82-34A936F5C945}" destId="{F9EC7E7A-5BCE-4629-B660-0557470B9484}" srcOrd="6" destOrd="0" parTransId="{2662DB78-375B-43EB-A2F0-720437302318}" sibTransId="{F8BFD0A2-3BE9-4902-AF72-CDAF2CD26928}"/>
    <dgm:cxn modelId="{F819D218-2BCC-45A3-B40A-4D507F0EEB0A}" type="presOf" srcId="{C111498D-7476-445B-A3F9-90064AFFC103}" destId="{708B2347-45E5-4552-9492-A4E8FECF65F9}" srcOrd="0" destOrd="1" presId="urn:microsoft.com/office/officeart/2005/8/layout/hList1"/>
    <dgm:cxn modelId="{B3782590-41D0-444F-BA0A-E8626245140A}" type="presOf" srcId="{3D80DC2E-9F5A-43CA-9E92-16E66CCEF629}" destId="{36B4123C-997A-4757-B80C-7F8C030FC209}" srcOrd="0" destOrd="3" presId="urn:microsoft.com/office/officeart/2005/8/layout/hList1"/>
    <dgm:cxn modelId="{44B7F3A2-A5C8-4AF9-8F9E-A4CA284F95C1}" type="presOf" srcId="{693E33AF-7FF9-4FB9-B9C5-1303F72F38C8}" destId="{4C36CC19-A1CE-4A6C-8F29-212940308A17}" srcOrd="0" destOrd="0" presId="urn:microsoft.com/office/officeart/2005/8/layout/hList1"/>
    <dgm:cxn modelId="{2BA13A7A-BCB2-4B8E-B3EE-A7F48575B3C0}" srcId="{CB99EA9A-4C37-45B2-8532-27C98DF04689}" destId="{D9BBC0E8-EFEA-44C6-A8B1-E9A0A1C0066E}" srcOrd="9" destOrd="0" parTransId="{610A79C8-BCD3-41E7-8F35-EC2901FDEC66}" sibTransId="{9B95F512-BE68-4DBD-AAB4-91143C89995A}"/>
    <dgm:cxn modelId="{B063B9BA-6F96-4F15-82C2-846CF588A466}" type="presOf" srcId="{EAB776F6-9815-4888-84E6-FD7B4FD3152F}" destId="{B7981BEE-E7D4-4244-9895-AAE758475C45}" srcOrd="0" destOrd="12" presId="urn:microsoft.com/office/officeart/2005/8/layout/hList1"/>
    <dgm:cxn modelId="{560A8E5F-1596-4D94-8F9B-2DB604D20D58}" type="presOf" srcId="{B2DF62A4-B152-42AD-BEA8-DB9D8750E1CA}" destId="{B7981BEE-E7D4-4244-9895-AAE758475C45}" srcOrd="0" destOrd="9" presId="urn:microsoft.com/office/officeart/2005/8/layout/hList1"/>
    <dgm:cxn modelId="{7A05A31D-70CC-4837-A515-EBC6C171B12B}" srcId="{693E33AF-7FF9-4FB9-B9C5-1303F72F38C8}" destId="{5F8F1AAA-586C-468F-A265-5C653225C8FF}" srcOrd="8" destOrd="0" parTransId="{98154EF8-A8FC-44BB-A2D7-826C992F79D2}" sibTransId="{67EA63AE-8848-4F91-84D2-A80F34F19B29}"/>
    <dgm:cxn modelId="{04C8E1B6-4CC2-4E91-A529-80CD952F036B}" type="presOf" srcId="{C4BA1D1E-7EED-4DC5-A618-2A5CC46887AD}" destId="{B7981BEE-E7D4-4244-9895-AAE758475C45}" srcOrd="0" destOrd="11" presId="urn:microsoft.com/office/officeart/2005/8/layout/hList1"/>
    <dgm:cxn modelId="{F4B475E3-3140-444B-95E4-41A0BF37BF74}" srcId="{4D1AD65F-BFFA-41AC-AA82-34A936F5C945}" destId="{95F8DA57-83B6-4A2E-923C-0B99BC67CE71}" srcOrd="4" destOrd="0" parTransId="{5D071D03-4583-408C-B6A6-C7CD906B1AFC}" sibTransId="{57DBBD55-6BF6-4A42-A515-1F441741264D}"/>
    <dgm:cxn modelId="{91033353-8190-4DD7-9FFB-C026B3E3A747}" type="presOf" srcId="{01CC465E-96A2-4735-983A-9E1251D15D60}" destId="{B7981BEE-E7D4-4244-9895-AAE758475C45}" srcOrd="0" destOrd="3" presId="urn:microsoft.com/office/officeart/2005/8/layout/hList1"/>
    <dgm:cxn modelId="{1127CDA0-AF54-4C20-B1AD-6CE4E18AC4C9}" type="presOf" srcId="{9C28F013-5745-4659-9791-5474D037E1A3}" destId="{36B4123C-997A-4757-B80C-7F8C030FC209}" srcOrd="0" destOrd="11" presId="urn:microsoft.com/office/officeart/2005/8/layout/hList1"/>
    <dgm:cxn modelId="{CDC3EC83-15C6-48CA-81C8-3881A465F5CC}" type="presOf" srcId="{BB64818D-75C5-472D-8D00-AA1F984759A1}" destId="{36B4123C-997A-4757-B80C-7F8C030FC209}" srcOrd="0" destOrd="10" presId="urn:microsoft.com/office/officeart/2005/8/layout/hList1"/>
    <dgm:cxn modelId="{C5BFC8AB-50E4-4A13-916C-AD9A60A98AB9}" srcId="{4D1AD65F-BFFA-41AC-AA82-34A936F5C945}" destId="{DF5F453A-5B52-4172-92FC-373EEE3A1977}" srcOrd="5" destOrd="0" parTransId="{24DFB280-F521-4189-A574-84D0558013E5}" sibTransId="{71902F7A-DF2F-4253-8A7D-F9453401F854}"/>
    <dgm:cxn modelId="{D0C0743D-A131-48D7-82D8-94F48AB5CFAD}" type="presOf" srcId="{D9BBC0E8-EFEA-44C6-A8B1-E9A0A1C0066E}" destId="{708B2347-45E5-4552-9492-A4E8FECF65F9}" srcOrd="0" destOrd="9" presId="urn:microsoft.com/office/officeart/2005/8/layout/hList1"/>
    <dgm:cxn modelId="{F525381B-4E6F-4463-8BCD-5362D94F85CC}" type="presOf" srcId="{1B7ECD40-4BC8-4358-8927-689CD95DDF55}" destId="{36B4123C-997A-4757-B80C-7F8C030FC209}" srcOrd="0" destOrd="2" presId="urn:microsoft.com/office/officeart/2005/8/layout/hList1"/>
    <dgm:cxn modelId="{BE154CC2-3144-4AEB-BBBA-2785209A7AA3}" type="presOf" srcId="{79B396FE-79B5-4BDE-9853-B1D6DFF47C27}" destId="{B7981BEE-E7D4-4244-9895-AAE758475C45}" srcOrd="0" destOrd="5" presId="urn:microsoft.com/office/officeart/2005/8/layout/hList1"/>
    <dgm:cxn modelId="{9DEF1241-4EFD-4121-A2E9-11CE8817E467}" type="presParOf" srcId="{45B785F5-E2FB-4796-A40B-444213447F52}" destId="{F24DAC6B-1FAB-40D8-A547-B66E55C0ECE1}" srcOrd="0" destOrd="0" presId="urn:microsoft.com/office/officeart/2005/8/layout/hList1"/>
    <dgm:cxn modelId="{F88CBE3E-4FDA-4FBE-8F4E-C58337CB8BB5}" type="presParOf" srcId="{F24DAC6B-1FAB-40D8-A547-B66E55C0ECE1}" destId="{2C28CD21-252C-4112-B54F-27732473330C}" srcOrd="0" destOrd="0" presId="urn:microsoft.com/office/officeart/2005/8/layout/hList1"/>
    <dgm:cxn modelId="{5A7E1D09-9181-4136-AACE-5F378BBFA93C}" type="presParOf" srcId="{F24DAC6B-1FAB-40D8-A547-B66E55C0ECE1}" destId="{708B2347-45E5-4552-9492-A4E8FECF65F9}" srcOrd="1" destOrd="0" presId="urn:microsoft.com/office/officeart/2005/8/layout/hList1"/>
    <dgm:cxn modelId="{F94CC1BC-C61D-4CFA-9004-7BC9C51A0F5E}" type="presParOf" srcId="{45B785F5-E2FB-4796-A40B-444213447F52}" destId="{F53B4D1E-E78B-40D9-9306-42D0ED3C2BBE}" srcOrd="1" destOrd="0" presId="urn:microsoft.com/office/officeart/2005/8/layout/hList1"/>
    <dgm:cxn modelId="{98A066D9-53D5-44E2-9EA3-8BB651095BED}" type="presParOf" srcId="{45B785F5-E2FB-4796-A40B-444213447F52}" destId="{9B604CA2-E07B-4FF1-BD7C-3ED2A1C36A0E}" srcOrd="2" destOrd="0" presId="urn:microsoft.com/office/officeart/2005/8/layout/hList1"/>
    <dgm:cxn modelId="{ED5818E6-E5FE-4A35-BD99-F320B520E458}" type="presParOf" srcId="{9B604CA2-E07B-4FF1-BD7C-3ED2A1C36A0E}" destId="{2597DCFF-B1E9-495B-8026-762921806BE8}" srcOrd="0" destOrd="0" presId="urn:microsoft.com/office/officeart/2005/8/layout/hList1"/>
    <dgm:cxn modelId="{6644E153-5244-45B5-AEDA-2F509358BCC9}" type="presParOf" srcId="{9B604CA2-E07B-4FF1-BD7C-3ED2A1C36A0E}" destId="{36B4123C-997A-4757-B80C-7F8C030FC209}" srcOrd="1" destOrd="0" presId="urn:microsoft.com/office/officeart/2005/8/layout/hList1"/>
    <dgm:cxn modelId="{04E6C65A-D493-4B72-B70D-8ABCAFCDD58C}" type="presParOf" srcId="{45B785F5-E2FB-4796-A40B-444213447F52}" destId="{23AE26DA-3F50-4983-8E7E-3D3BB2215B13}" srcOrd="3" destOrd="0" presId="urn:microsoft.com/office/officeart/2005/8/layout/hList1"/>
    <dgm:cxn modelId="{2CBE4179-B019-42B5-9D5A-D8C31AF8747C}" type="presParOf" srcId="{45B785F5-E2FB-4796-A40B-444213447F52}" destId="{882CF4F4-102F-4974-A9C7-2E8EFAE50B16}" srcOrd="4" destOrd="0" presId="urn:microsoft.com/office/officeart/2005/8/layout/hList1"/>
    <dgm:cxn modelId="{4D27724B-E6AD-4699-B2F9-29C7520CE981}" type="presParOf" srcId="{882CF4F4-102F-4974-A9C7-2E8EFAE50B16}" destId="{4C36CC19-A1CE-4A6C-8F29-212940308A17}" srcOrd="0" destOrd="0" presId="urn:microsoft.com/office/officeart/2005/8/layout/hList1"/>
    <dgm:cxn modelId="{B95E20D4-EACB-4479-9ACE-42D7962370A3}" type="presParOf" srcId="{882CF4F4-102F-4974-A9C7-2E8EFAE50B16}" destId="{B7981BEE-E7D4-4244-9895-AAE758475C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B7BFA-65A6-4C4F-8A20-5B3A4CE9468F}" type="doc">
      <dgm:prSet loTypeId="urn:microsoft.com/office/officeart/2005/8/layout/h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B99EA9A-4C37-45B2-8532-27C98DF04689}">
      <dgm:prSet phldrT="[Text]"/>
      <dgm:spPr/>
      <dgm:t>
        <a:bodyPr/>
        <a:lstStyle/>
        <a:p>
          <a:r>
            <a:rPr lang="en-US" b="1" smtClean="0"/>
            <a:t>Parameter</a:t>
          </a:r>
          <a:endParaRPr lang="en-US" b="1" dirty="0"/>
        </a:p>
      </dgm:t>
    </dgm:pt>
    <dgm:pt modelId="{FCD036D1-051A-491E-A77D-331D09298FAC}" type="parTrans" cxnId="{5D89459F-463B-468A-9A7C-5E0CFB7864C8}">
      <dgm:prSet/>
      <dgm:spPr/>
      <dgm:t>
        <a:bodyPr/>
        <a:lstStyle/>
        <a:p>
          <a:endParaRPr lang="en-US"/>
        </a:p>
      </dgm:t>
    </dgm:pt>
    <dgm:pt modelId="{E4955471-513C-4F42-9A40-2EEDFC3ECDEA}" type="sibTrans" cxnId="{5D89459F-463B-468A-9A7C-5E0CFB7864C8}">
      <dgm:prSet/>
      <dgm:spPr/>
      <dgm:t>
        <a:bodyPr/>
        <a:lstStyle/>
        <a:p>
          <a:endParaRPr lang="en-US"/>
        </a:p>
      </dgm:t>
    </dgm:pt>
    <dgm:pt modelId="{B9DCD55A-394B-4B7C-91F3-7E541F77F565}">
      <dgm:prSet phldrT="[Text]" custT="1"/>
      <dgm:spPr/>
      <dgm:t>
        <a:bodyPr/>
        <a:lstStyle/>
        <a:p>
          <a:r>
            <a:rPr lang="en-US" sz="2000" dirty="0" err="1" smtClean="0"/>
            <a:t>Nitrit</a:t>
          </a:r>
          <a:endParaRPr lang="en-US" sz="2000" dirty="0"/>
        </a:p>
      </dgm:t>
    </dgm:pt>
    <dgm:pt modelId="{447351AA-D733-4CEB-8F4D-830BBC49A115}" type="parTrans" cxnId="{08A482DC-AD46-46D1-91BD-70ED398D70C8}">
      <dgm:prSet/>
      <dgm:spPr/>
      <dgm:t>
        <a:bodyPr/>
        <a:lstStyle/>
        <a:p>
          <a:endParaRPr lang="en-US"/>
        </a:p>
      </dgm:t>
    </dgm:pt>
    <dgm:pt modelId="{F8A4A22C-6C66-471C-8FEF-73FA951A11B2}" type="sibTrans" cxnId="{08A482DC-AD46-46D1-91BD-70ED398D70C8}">
      <dgm:prSet/>
      <dgm:spPr/>
      <dgm:t>
        <a:bodyPr/>
        <a:lstStyle/>
        <a:p>
          <a:endParaRPr lang="en-US"/>
        </a:p>
      </dgm:t>
    </dgm:pt>
    <dgm:pt modelId="{C111498D-7476-445B-A3F9-90064AFFC103}">
      <dgm:prSet phldrT="[Text]" custT="1"/>
      <dgm:spPr/>
      <dgm:t>
        <a:bodyPr/>
        <a:lstStyle/>
        <a:p>
          <a:r>
            <a:rPr lang="en-US" sz="2000" dirty="0" smtClean="0"/>
            <a:t>Boron</a:t>
          </a:r>
          <a:endParaRPr lang="en-US" sz="2000" dirty="0"/>
        </a:p>
      </dgm:t>
    </dgm:pt>
    <dgm:pt modelId="{0D274DC2-FB37-4912-9428-C41E27F7EB61}" type="parTrans" cxnId="{0663EFD5-6156-4931-8A2C-C1E801A42905}">
      <dgm:prSet/>
      <dgm:spPr/>
      <dgm:t>
        <a:bodyPr/>
        <a:lstStyle/>
        <a:p>
          <a:endParaRPr lang="en-US"/>
        </a:p>
      </dgm:t>
    </dgm:pt>
    <dgm:pt modelId="{09A637DB-83EA-40B0-AF20-6B4E3B360C76}" type="sibTrans" cxnId="{0663EFD5-6156-4931-8A2C-C1E801A42905}">
      <dgm:prSet/>
      <dgm:spPr/>
      <dgm:t>
        <a:bodyPr/>
        <a:lstStyle/>
        <a:p>
          <a:endParaRPr lang="en-US"/>
        </a:p>
      </dgm:t>
    </dgm:pt>
    <dgm:pt modelId="{4D1AD65F-BFFA-41AC-AA82-34A936F5C945}">
      <dgm:prSet phldrT="[Text]"/>
      <dgm:spPr/>
      <dgm:t>
        <a:bodyPr/>
        <a:lstStyle/>
        <a:p>
          <a:r>
            <a:rPr lang="en-US" b="1" smtClean="0"/>
            <a:t>SNI 01-3553-2006</a:t>
          </a:r>
          <a:endParaRPr lang="en-US" b="1" dirty="0"/>
        </a:p>
      </dgm:t>
    </dgm:pt>
    <dgm:pt modelId="{F26B7542-05CC-4313-912F-8C4B654C688F}" type="parTrans" cxnId="{0425143C-98A2-4B27-93DB-550D6C540C6E}">
      <dgm:prSet/>
      <dgm:spPr/>
      <dgm:t>
        <a:bodyPr/>
        <a:lstStyle/>
        <a:p>
          <a:endParaRPr lang="en-US"/>
        </a:p>
      </dgm:t>
    </dgm:pt>
    <dgm:pt modelId="{AA91493E-416B-493F-9EE5-7F2FE8C75BF5}" type="sibTrans" cxnId="{0425143C-98A2-4B27-93DB-550D6C540C6E}">
      <dgm:prSet/>
      <dgm:spPr/>
      <dgm:t>
        <a:bodyPr/>
        <a:lstStyle/>
        <a:p>
          <a:endParaRPr lang="en-US"/>
        </a:p>
      </dgm:t>
    </dgm:pt>
    <dgm:pt modelId="{4D22A923-C0AB-4218-A17E-6AF2C8D7FBC1}">
      <dgm:prSet phldrT="[Text]" custT="1"/>
      <dgm:spPr/>
      <dgm:t>
        <a:bodyPr/>
        <a:lstStyle/>
        <a:p>
          <a:r>
            <a:rPr lang="en-US" sz="2000" dirty="0" smtClean="0"/>
            <a:t>Max. 0,05 mg/L</a:t>
          </a:r>
          <a:endParaRPr lang="en-US" sz="2000" dirty="0"/>
        </a:p>
      </dgm:t>
    </dgm:pt>
    <dgm:pt modelId="{F9FD801F-C171-4E80-AE61-725CC3062A9D}" type="parTrans" cxnId="{2C0414F0-645C-44D8-B78A-ECAD65CD4B72}">
      <dgm:prSet/>
      <dgm:spPr/>
      <dgm:t>
        <a:bodyPr/>
        <a:lstStyle/>
        <a:p>
          <a:endParaRPr lang="en-US"/>
        </a:p>
      </dgm:t>
    </dgm:pt>
    <dgm:pt modelId="{5498E82D-20B6-42D5-9B9F-4A5CE02B8D6E}" type="sibTrans" cxnId="{2C0414F0-645C-44D8-B78A-ECAD65CD4B72}">
      <dgm:prSet/>
      <dgm:spPr/>
      <dgm:t>
        <a:bodyPr/>
        <a:lstStyle/>
        <a:p>
          <a:endParaRPr lang="en-US"/>
        </a:p>
      </dgm:t>
    </dgm:pt>
    <dgm:pt modelId="{6B978DEE-6756-40AA-9EB0-81EDA4C5D9C4}">
      <dgm:prSet phldrT="[Text]" custT="1"/>
      <dgm:spPr/>
      <dgm:t>
        <a:bodyPr/>
        <a:lstStyle/>
        <a:p>
          <a:r>
            <a:rPr lang="en-US" sz="2000" dirty="0" smtClean="0"/>
            <a:t>Max. 0,3 mg/L</a:t>
          </a:r>
          <a:endParaRPr lang="en-US" sz="2000" dirty="0"/>
        </a:p>
      </dgm:t>
    </dgm:pt>
    <dgm:pt modelId="{7DD9309D-3444-4384-B5AF-26597517FFEF}" type="parTrans" cxnId="{204AAA15-0B4D-4F54-BDD6-60D26873EED1}">
      <dgm:prSet/>
      <dgm:spPr/>
      <dgm:t>
        <a:bodyPr/>
        <a:lstStyle/>
        <a:p>
          <a:endParaRPr lang="en-US"/>
        </a:p>
      </dgm:t>
    </dgm:pt>
    <dgm:pt modelId="{0639D5DE-17E4-4658-A717-13BEAA1397E8}" type="sibTrans" cxnId="{204AAA15-0B4D-4F54-BDD6-60D26873EED1}">
      <dgm:prSet/>
      <dgm:spPr/>
      <dgm:t>
        <a:bodyPr/>
        <a:lstStyle/>
        <a:p>
          <a:endParaRPr lang="en-US"/>
        </a:p>
      </dgm:t>
    </dgm:pt>
    <dgm:pt modelId="{693E33AF-7FF9-4FB9-B9C5-1303F72F38C8}">
      <dgm:prSet phldrT="[Text]"/>
      <dgm:spPr/>
      <dgm:t>
        <a:bodyPr/>
        <a:lstStyle/>
        <a:p>
          <a:r>
            <a:rPr lang="en-US" b="1" smtClean="0"/>
            <a:t>SNI 6241:2015</a:t>
          </a:r>
        </a:p>
        <a:p>
          <a:r>
            <a:rPr lang="en-US" b="1" smtClean="0"/>
            <a:t>Air Demineral</a:t>
          </a:r>
          <a:endParaRPr lang="en-US" b="1" dirty="0"/>
        </a:p>
      </dgm:t>
    </dgm:pt>
    <dgm:pt modelId="{3B665C92-1694-496A-8C0D-94379EFD3728}" type="parTrans" cxnId="{3055C014-7CF7-482A-8F51-19B623B08C10}">
      <dgm:prSet/>
      <dgm:spPr/>
      <dgm:t>
        <a:bodyPr/>
        <a:lstStyle/>
        <a:p>
          <a:endParaRPr lang="en-US"/>
        </a:p>
      </dgm:t>
    </dgm:pt>
    <dgm:pt modelId="{07105E28-72DB-4E83-B35B-1A8F47B3AF90}" type="sibTrans" cxnId="{3055C014-7CF7-482A-8F51-19B623B08C10}">
      <dgm:prSet/>
      <dgm:spPr/>
      <dgm:t>
        <a:bodyPr/>
        <a:lstStyle/>
        <a:p>
          <a:endParaRPr lang="en-US"/>
        </a:p>
      </dgm:t>
    </dgm:pt>
    <dgm:pt modelId="{86FA0FE5-76EF-41AA-9139-59407A39976B}">
      <dgm:prSet phldrT="[Text]" custT="1"/>
      <dgm:spPr/>
      <dgm:t>
        <a:bodyPr/>
        <a:lstStyle/>
        <a:p>
          <a:r>
            <a:rPr lang="en-US" sz="2000" dirty="0" smtClean="0"/>
            <a:t>Max 0,1 mg/L</a:t>
          </a:r>
          <a:endParaRPr lang="en-US" sz="2000" dirty="0"/>
        </a:p>
      </dgm:t>
    </dgm:pt>
    <dgm:pt modelId="{A6D93005-E46B-45B9-BEC9-27ADEA2D5BB1}" type="parTrans" cxnId="{261C32A8-079E-4D41-BE96-D60E4C4008C6}">
      <dgm:prSet/>
      <dgm:spPr/>
      <dgm:t>
        <a:bodyPr/>
        <a:lstStyle/>
        <a:p>
          <a:endParaRPr lang="en-US"/>
        </a:p>
      </dgm:t>
    </dgm:pt>
    <dgm:pt modelId="{67543149-A977-4457-BD08-1F310155F060}" type="sibTrans" cxnId="{261C32A8-079E-4D41-BE96-D60E4C4008C6}">
      <dgm:prSet/>
      <dgm:spPr/>
      <dgm:t>
        <a:bodyPr/>
        <a:lstStyle/>
        <a:p>
          <a:endParaRPr lang="en-US"/>
        </a:p>
      </dgm:t>
    </dgm:pt>
    <dgm:pt modelId="{9C28F013-5745-4659-9791-5474D037E1A3}">
      <dgm:prSet phldrT="[Text]" custT="1"/>
      <dgm:spPr/>
      <dgm:t>
        <a:bodyPr/>
        <a:lstStyle/>
        <a:p>
          <a:endParaRPr lang="en-US" sz="2000" dirty="0"/>
        </a:p>
      </dgm:t>
    </dgm:pt>
    <dgm:pt modelId="{F5D09771-7A9A-44C9-BE9E-A61726A2F291}" type="parTrans" cxnId="{C0BC4496-8EA2-418B-A50B-25B8BF104975}">
      <dgm:prSet/>
      <dgm:spPr/>
      <dgm:t>
        <a:bodyPr/>
        <a:lstStyle/>
        <a:p>
          <a:endParaRPr lang="en-US"/>
        </a:p>
      </dgm:t>
    </dgm:pt>
    <dgm:pt modelId="{631D5D10-08F2-4048-8530-A2918DA9985C}" type="sibTrans" cxnId="{C0BC4496-8EA2-418B-A50B-25B8BF104975}">
      <dgm:prSet/>
      <dgm:spPr/>
      <dgm:t>
        <a:bodyPr/>
        <a:lstStyle/>
        <a:p>
          <a:endParaRPr lang="en-US"/>
        </a:p>
      </dgm:t>
    </dgm:pt>
    <dgm:pt modelId="{BB64818D-75C5-472D-8D00-AA1F984759A1}">
      <dgm:prSet phldrT="[Text]" custT="1"/>
      <dgm:spPr/>
      <dgm:t>
        <a:bodyPr/>
        <a:lstStyle/>
        <a:p>
          <a:endParaRPr lang="en-US" sz="2000" dirty="0"/>
        </a:p>
      </dgm:t>
    </dgm:pt>
    <dgm:pt modelId="{6FFBF32F-9F19-4504-918E-B0734ADBFD08}" type="parTrans" cxnId="{0F35A762-8C79-4C11-ADAF-645DA4C7AD86}">
      <dgm:prSet/>
      <dgm:spPr/>
      <dgm:t>
        <a:bodyPr/>
        <a:lstStyle/>
        <a:p>
          <a:endParaRPr lang="en-US"/>
        </a:p>
      </dgm:t>
    </dgm:pt>
    <dgm:pt modelId="{A92CDD5C-37BF-47ED-A3A0-7EBFAE77E35C}" type="sibTrans" cxnId="{0F35A762-8C79-4C11-ADAF-645DA4C7AD86}">
      <dgm:prSet/>
      <dgm:spPr/>
      <dgm:t>
        <a:bodyPr/>
        <a:lstStyle/>
        <a:p>
          <a:endParaRPr lang="en-US"/>
        </a:p>
      </dgm:t>
    </dgm:pt>
    <dgm:pt modelId="{EAB776F6-9815-4888-84E6-FD7B4FD3152F}">
      <dgm:prSet phldrT="[Text]" custT="1"/>
      <dgm:spPr/>
      <dgm:t>
        <a:bodyPr/>
        <a:lstStyle/>
        <a:p>
          <a:endParaRPr lang="en-US" sz="2000" dirty="0"/>
        </a:p>
      </dgm:t>
    </dgm:pt>
    <dgm:pt modelId="{A3AECAC4-4A95-45C0-950C-056B7AB49217}" type="parTrans" cxnId="{130DF9F5-BFF5-4BD5-B2A5-1CECA6F6C27F}">
      <dgm:prSet/>
      <dgm:spPr/>
      <dgm:t>
        <a:bodyPr/>
        <a:lstStyle/>
        <a:p>
          <a:endParaRPr lang="en-US"/>
        </a:p>
      </dgm:t>
    </dgm:pt>
    <dgm:pt modelId="{D78B3DFE-010A-4049-95D3-B83B73AD5BA3}" type="sibTrans" cxnId="{130DF9F5-BFF5-4BD5-B2A5-1CECA6F6C27F}">
      <dgm:prSet/>
      <dgm:spPr/>
      <dgm:t>
        <a:bodyPr/>
        <a:lstStyle/>
        <a:p>
          <a:endParaRPr lang="en-US"/>
        </a:p>
      </dgm:t>
    </dgm:pt>
    <dgm:pt modelId="{2CA5B3D6-6F46-4802-9E8B-AE61B3E49A8C}">
      <dgm:prSet phldrT="[Text]" custT="1"/>
      <dgm:spPr/>
      <dgm:t>
        <a:bodyPr/>
        <a:lstStyle/>
        <a:p>
          <a:endParaRPr lang="en-US" sz="2000" dirty="0"/>
        </a:p>
      </dgm:t>
    </dgm:pt>
    <dgm:pt modelId="{0ACC6F4D-A828-4DAB-9973-AA537E3902C0}" type="parTrans" cxnId="{74FF49D3-5126-49F1-9D9A-CBB72B4741F9}">
      <dgm:prSet/>
      <dgm:spPr/>
      <dgm:t>
        <a:bodyPr/>
        <a:lstStyle/>
        <a:p>
          <a:endParaRPr lang="en-US"/>
        </a:p>
      </dgm:t>
    </dgm:pt>
    <dgm:pt modelId="{59A2BD7E-2D49-4B79-90A6-0B780EE36B7E}" type="sibTrans" cxnId="{74FF49D3-5126-49F1-9D9A-CBB72B4741F9}">
      <dgm:prSet/>
      <dgm:spPr/>
      <dgm:t>
        <a:bodyPr/>
        <a:lstStyle/>
        <a:p>
          <a:endParaRPr lang="en-US"/>
        </a:p>
      </dgm:t>
    </dgm:pt>
    <dgm:pt modelId="{C4BA1D1E-7EED-4DC5-A618-2A5CC46887AD}">
      <dgm:prSet phldrT="[Text]" custT="1"/>
      <dgm:spPr/>
      <dgm:t>
        <a:bodyPr/>
        <a:lstStyle/>
        <a:p>
          <a:endParaRPr lang="en-US" sz="2000" dirty="0"/>
        </a:p>
      </dgm:t>
    </dgm:pt>
    <dgm:pt modelId="{3BF27D19-CBEF-4973-ACC8-207C330435A0}" type="parTrans" cxnId="{9A898D29-79A7-4067-9B0C-DB0CE10251A3}">
      <dgm:prSet/>
      <dgm:spPr/>
      <dgm:t>
        <a:bodyPr/>
        <a:lstStyle/>
        <a:p>
          <a:endParaRPr lang="en-US"/>
        </a:p>
      </dgm:t>
    </dgm:pt>
    <dgm:pt modelId="{95FD13A0-E9AD-4BAB-BDFA-2F5DAD1CE202}" type="sibTrans" cxnId="{9A898D29-79A7-4067-9B0C-DB0CE10251A3}">
      <dgm:prSet/>
      <dgm:spPr/>
      <dgm:t>
        <a:bodyPr/>
        <a:lstStyle/>
        <a:p>
          <a:endParaRPr lang="en-US"/>
        </a:p>
      </dgm:t>
    </dgm:pt>
    <dgm:pt modelId="{8E4E7464-A89D-4601-943C-55478E37B86E}">
      <dgm:prSet phldrT="[Text]" custT="1"/>
      <dgm:spPr/>
      <dgm:t>
        <a:bodyPr/>
        <a:lstStyle/>
        <a:p>
          <a:r>
            <a:rPr lang="en-US" sz="2000" smtClean="0"/>
            <a:t>Bromat</a:t>
          </a:r>
          <a:endParaRPr lang="en-US" sz="2000" dirty="0"/>
        </a:p>
      </dgm:t>
    </dgm:pt>
    <dgm:pt modelId="{99B729DC-7F2E-4F01-897F-4E3C0AC0427E}" type="parTrans" cxnId="{21255EAD-B972-42E9-9D43-55054D8973D2}">
      <dgm:prSet/>
      <dgm:spPr/>
      <dgm:t>
        <a:bodyPr/>
        <a:lstStyle/>
        <a:p>
          <a:endParaRPr lang="en-US"/>
        </a:p>
      </dgm:t>
    </dgm:pt>
    <dgm:pt modelId="{3D0BA8BD-42DA-4172-8C12-71A81B5605A5}" type="sibTrans" cxnId="{21255EAD-B972-42E9-9D43-55054D8973D2}">
      <dgm:prSet/>
      <dgm:spPr/>
      <dgm:t>
        <a:bodyPr/>
        <a:lstStyle/>
        <a:p>
          <a:endParaRPr lang="en-US"/>
        </a:p>
      </dgm:t>
    </dgm:pt>
    <dgm:pt modelId="{DD1BD99F-17E0-4644-B8DB-C6E4856024A2}">
      <dgm:prSet phldrT="[Text]" custT="1"/>
      <dgm:spPr/>
      <dgm:t>
        <a:bodyPr/>
        <a:lstStyle/>
        <a:p>
          <a:r>
            <a:rPr lang="en-US" sz="2000" smtClean="0"/>
            <a:t>CO</a:t>
          </a:r>
          <a:r>
            <a:rPr lang="en-US" sz="2000" baseline="-25000" smtClean="0"/>
            <a:t>2</a:t>
          </a:r>
          <a:endParaRPr lang="en-US" sz="2000" baseline="-25000" dirty="0"/>
        </a:p>
      </dgm:t>
    </dgm:pt>
    <dgm:pt modelId="{BE15F1DC-1109-4C61-B9C8-444C51399FBC}" type="parTrans" cxnId="{EA5D960C-3C79-4E71-911D-9603F63FEDB9}">
      <dgm:prSet/>
      <dgm:spPr/>
      <dgm:t>
        <a:bodyPr/>
        <a:lstStyle/>
        <a:p>
          <a:endParaRPr lang="en-US"/>
        </a:p>
      </dgm:t>
    </dgm:pt>
    <dgm:pt modelId="{CC94897E-26FC-4B89-9D98-11EF50CFC8C9}" type="sibTrans" cxnId="{EA5D960C-3C79-4E71-911D-9603F63FEDB9}">
      <dgm:prSet/>
      <dgm:spPr/>
      <dgm:t>
        <a:bodyPr/>
        <a:lstStyle/>
        <a:p>
          <a:endParaRPr lang="en-US"/>
        </a:p>
      </dgm:t>
    </dgm:pt>
    <dgm:pt modelId="{2D3C6869-CEB7-4E93-AF02-29F6334D4352}">
      <dgm:prSet phldrT="[Text]" custT="1"/>
      <dgm:spPr/>
      <dgm:t>
        <a:bodyPr/>
        <a:lstStyle/>
        <a:p>
          <a:r>
            <a:rPr lang="en-US" sz="2000" baseline="0" smtClean="0"/>
            <a:t>O</a:t>
          </a:r>
          <a:r>
            <a:rPr lang="en-US" sz="2000" baseline="-25000" smtClean="0"/>
            <a:t>2</a:t>
          </a:r>
          <a:r>
            <a:rPr lang="en-US" sz="2000" baseline="0" smtClean="0"/>
            <a:t> awal</a:t>
          </a:r>
          <a:endParaRPr lang="en-US" sz="2000" baseline="0" dirty="0"/>
        </a:p>
      </dgm:t>
    </dgm:pt>
    <dgm:pt modelId="{FDB1E752-AD81-4982-AB1A-868FC1AA6294}" type="parTrans" cxnId="{81105799-F940-410B-AEFB-698620B05654}">
      <dgm:prSet/>
      <dgm:spPr/>
      <dgm:t>
        <a:bodyPr/>
        <a:lstStyle/>
        <a:p>
          <a:endParaRPr lang="en-US"/>
        </a:p>
      </dgm:t>
    </dgm:pt>
    <dgm:pt modelId="{0CA6BEAA-099B-4985-A045-89E746ACF206}" type="sibTrans" cxnId="{81105799-F940-410B-AEFB-698620B05654}">
      <dgm:prSet/>
      <dgm:spPr/>
      <dgm:t>
        <a:bodyPr/>
        <a:lstStyle/>
        <a:p>
          <a:endParaRPr lang="en-US"/>
        </a:p>
      </dgm:t>
    </dgm:pt>
    <dgm:pt modelId="{270C5C43-AED7-4061-9849-0C6A1E6E22C4}">
      <dgm:prSet phldrT="[Text]" custT="1"/>
      <dgm:spPr/>
      <dgm:t>
        <a:bodyPr/>
        <a:lstStyle/>
        <a:p>
          <a:r>
            <a:rPr lang="en-US" sz="2000" baseline="0" smtClean="0"/>
            <a:t>O</a:t>
          </a:r>
          <a:r>
            <a:rPr lang="en-US" sz="2000" baseline="-25000" smtClean="0"/>
            <a:t>2</a:t>
          </a:r>
          <a:r>
            <a:rPr lang="en-US" sz="2000" baseline="0" smtClean="0"/>
            <a:t> Akhir</a:t>
          </a:r>
          <a:endParaRPr lang="en-US" sz="2000" baseline="0" dirty="0"/>
        </a:p>
      </dgm:t>
    </dgm:pt>
    <dgm:pt modelId="{61FB9901-ACD5-4085-B02C-BE92EF66D2A1}" type="parTrans" cxnId="{AA4C520A-328E-4710-B4D7-2CEDE6DD37C6}">
      <dgm:prSet/>
      <dgm:spPr/>
      <dgm:t>
        <a:bodyPr/>
        <a:lstStyle/>
        <a:p>
          <a:endParaRPr lang="en-US"/>
        </a:p>
      </dgm:t>
    </dgm:pt>
    <dgm:pt modelId="{31E72821-0526-4D65-A22A-DD7BE3E33284}" type="sibTrans" cxnId="{AA4C520A-328E-4710-B4D7-2CEDE6DD37C6}">
      <dgm:prSet/>
      <dgm:spPr/>
      <dgm:t>
        <a:bodyPr/>
        <a:lstStyle/>
        <a:p>
          <a:endParaRPr lang="en-US"/>
        </a:p>
      </dgm:t>
    </dgm:pt>
    <dgm:pt modelId="{54C94689-6CAF-47AD-9115-5F2970E26A08}">
      <dgm:prSet phldrT="[Text]" custT="1"/>
      <dgm:spPr/>
      <dgm:t>
        <a:bodyPr/>
        <a:lstStyle/>
        <a:p>
          <a:r>
            <a:rPr lang="en-US" sz="2000" baseline="0" dirty="0" smtClean="0"/>
            <a:t>Coliform</a:t>
          </a:r>
          <a:endParaRPr lang="en-US" sz="2000" baseline="0" dirty="0"/>
        </a:p>
      </dgm:t>
    </dgm:pt>
    <dgm:pt modelId="{8B410A76-8115-451E-8D27-0B45CA249DDF}" type="parTrans" cxnId="{2F82DB41-F293-4601-B68C-0420C37F8C44}">
      <dgm:prSet/>
      <dgm:spPr/>
      <dgm:t>
        <a:bodyPr/>
        <a:lstStyle/>
        <a:p>
          <a:endParaRPr lang="en-US"/>
        </a:p>
      </dgm:t>
    </dgm:pt>
    <dgm:pt modelId="{DBB27665-F86C-4327-A359-F0F393B8415A}" type="sibTrans" cxnId="{2F82DB41-F293-4601-B68C-0420C37F8C44}">
      <dgm:prSet/>
      <dgm:spPr/>
      <dgm:t>
        <a:bodyPr/>
        <a:lstStyle/>
        <a:p>
          <a:endParaRPr lang="en-US"/>
        </a:p>
      </dgm:t>
    </dgm:pt>
    <dgm:pt modelId="{C366257D-A793-4164-83A8-4849386156E8}">
      <dgm:prSet phldrT="[Text]" custT="1"/>
      <dgm:spPr/>
      <dgm:t>
        <a:bodyPr/>
        <a:lstStyle/>
        <a:p>
          <a:r>
            <a:rPr lang="en-US" sz="2000" baseline="0" dirty="0" smtClean="0"/>
            <a:t>Salmonella</a:t>
          </a:r>
          <a:endParaRPr lang="en-US" sz="2000" baseline="0" dirty="0"/>
        </a:p>
      </dgm:t>
    </dgm:pt>
    <dgm:pt modelId="{8A44659E-A788-486D-9869-CE7D22A3EE6B}" type="parTrans" cxnId="{4D5897C4-FE22-4DE4-B416-9A135BE0C8CB}">
      <dgm:prSet/>
      <dgm:spPr/>
      <dgm:t>
        <a:bodyPr/>
        <a:lstStyle/>
        <a:p>
          <a:endParaRPr lang="en-US"/>
        </a:p>
      </dgm:t>
    </dgm:pt>
    <dgm:pt modelId="{C4E777A7-E675-4F52-97C6-1EF9FDF0BF25}" type="sibTrans" cxnId="{4D5897C4-FE22-4DE4-B416-9A135BE0C8CB}">
      <dgm:prSet/>
      <dgm:spPr/>
      <dgm:t>
        <a:bodyPr/>
        <a:lstStyle/>
        <a:p>
          <a:endParaRPr lang="en-US"/>
        </a:p>
      </dgm:t>
    </dgm:pt>
    <dgm:pt modelId="{D9BBC0E8-EFEA-44C6-A8B1-E9A0A1C0066E}">
      <dgm:prSet phldrT="[Text]" custT="1"/>
      <dgm:spPr/>
      <dgm:t>
        <a:bodyPr/>
        <a:lstStyle/>
        <a:p>
          <a:r>
            <a:rPr lang="en-US" sz="2000" baseline="0" dirty="0" smtClean="0"/>
            <a:t>Pseudomonas </a:t>
          </a:r>
          <a:r>
            <a:rPr lang="en-US" sz="2000" baseline="0" dirty="0" err="1" smtClean="0"/>
            <a:t>Aerogenase</a:t>
          </a:r>
          <a:endParaRPr lang="en-US" sz="2000" baseline="0" dirty="0"/>
        </a:p>
      </dgm:t>
    </dgm:pt>
    <dgm:pt modelId="{610A79C8-BCD3-41E7-8F35-EC2901FDEC66}" type="parTrans" cxnId="{2BA13A7A-BCB2-4B8E-B3EE-A7F48575B3C0}">
      <dgm:prSet/>
      <dgm:spPr/>
      <dgm:t>
        <a:bodyPr/>
        <a:lstStyle/>
        <a:p>
          <a:endParaRPr lang="en-US"/>
        </a:p>
      </dgm:t>
    </dgm:pt>
    <dgm:pt modelId="{9B95F512-BE68-4DBD-AAB4-91143C89995A}" type="sibTrans" cxnId="{2BA13A7A-BCB2-4B8E-B3EE-A7F48575B3C0}">
      <dgm:prSet/>
      <dgm:spPr/>
      <dgm:t>
        <a:bodyPr/>
        <a:lstStyle/>
        <a:p>
          <a:endParaRPr lang="en-US"/>
        </a:p>
      </dgm:t>
    </dgm:pt>
    <dgm:pt modelId="{1B7ECD40-4BC8-4358-8927-689CD95DDF55}">
      <dgm:prSet phldrT="[Text]" custT="1"/>
      <dgm:spPr/>
      <dgm:t>
        <a:bodyPr/>
        <a:lstStyle/>
        <a:p>
          <a:r>
            <a:rPr lang="en-US" sz="2000" dirty="0" smtClean="0"/>
            <a:t>-</a:t>
          </a:r>
          <a:endParaRPr lang="en-US" sz="2000" dirty="0"/>
        </a:p>
      </dgm:t>
    </dgm:pt>
    <dgm:pt modelId="{C583D721-0F6A-4C38-9EA7-FAC6675C0E35}" type="parTrans" cxnId="{44B54C85-8033-4642-809A-3AEA8216C78B}">
      <dgm:prSet/>
      <dgm:spPr/>
      <dgm:t>
        <a:bodyPr/>
        <a:lstStyle/>
        <a:p>
          <a:endParaRPr lang="en-US"/>
        </a:p>
      </dgm:t>
    </dgm:pt>
    <dgm:pt modelId="{D5A46D83-64F2-42AD-9ACA-9F305353065E}" type="sibTrans" cxnId="{44B54C85-8033-4642-809A-3AEA8216C78B}">
      <dgm:prSet/>
      <dgm:spPr/>
      <dgm:t>
        <a:bodyPr/>
        <a:lstStyle/>
        <a:p>
          <a:endParaRPr lang="en-US"/>
        </a:p>
      </dgm:t>
    </dgm:pt>
    <dgm:pt modelId="{3D80DC2E-9F5A-43CA-9E92-16E66CCEF629}">
      <dgm:prSet phldrT="[Text]" custT="1"/>
      <dgm:spPr/>
      <dgm:t>
        <a:bodyPr/>
        <a:lstStyle/>
        <a:p>
          <a:r>
            <a:rPr lang="en-US" sz="2000" dirty="0" smtClean="0"/>
            <a:t>-</a:t>
          </a:r>
          <a:endParaRPr lang="en-US" sz="2000" dirty="0"/>
        </a:p>
      </dgm:t>
    </dgm:pt>
    <dgm:pt modelId="{0971F362-3738-4120-B5C8-2305C23F2640}" type="parTrans" cxnId="{6FC6EE0E-C53E-4646-8908-A251A89423E6}">
      <dgm:prSet/>
      <dgm:spPr/>
      <dgm:t>
        <a:bodyPr/>
        <a:lstStyle/>
        <a:p>
          <a:endParaRPr lang="en-US"/>
        </a:p>
      </dgm:t>
    </dgm:pt>
    <dgm:pt modelId="{9C6F643B-8335-4245-88C8-E57A12E5D2EE}" type="sibTrans" cxnId="{6FC6EE0E-C53E-4646-8908-A251A89423E6}">
      <dgm:prSet/>
      <dgm:spPr/>
      <dgm:t>
        <a:bodyPr/>
        <a:lstStyle/>
        <a:p>
          <a:endParaRPr lang="en-US"/>
        </a:p>
      </dgm:t>
    </dgm:pt>
    <dgm:pt modelId="{95F8DA57-83B6-4A2E-923C-0B99BC67CE71}">
      <dgm:prSet phldrT="[Text]" custT="1"/>
      <dgm:spPr/>
      <dgm:t>
        <a:bodyPr/>
        <a:lstStyle/>
        <a:p>
          <a:r>
            <a:rPr lang="en-US" sz="2000" dirty="0" smtClean="0"/>
            <a:t>-</a:t>
          </a:r>
          <a:endParaRPr lang="en-US" sz="2000" dirty="0"/>
        </a:p>
      </dgm:t>
    </dgm:pt>
    <dgm:pt modelId="{5D071D03-4583-408C-B6A6-C7CD906B1AFC}" type="parTrans" cxnId="{F4B475E3-3140-444B-95E4-41A0BF37BF74}">
      <dgm:prSet/>
      <dgm:spPr/>
      <dgm:t>
        <a:bodyPr/>
        <a:lstStyle/>
        <a:p>
          <a:endParaRPr lang="en-US"/>
        </a:p>
      </dgm:t>
    </dgm:pt>
    <dgm:pt modelId="{57DBBD55-6BF6-4A42-A515-1F441741264D}" type="sibTrans" cxnId="{F4B475E3-3140-444B-95E4-41A0BF37BF74}">
      <dgm:prSet/>
      <dgm:spPr/>
      <dgm:t>
        <a:bodyPr/>
        <a:lstStyle/>
        <a:p>
          <a:endParaRPr lang="en-US"/>
        </a:p>
      </dgm:t>
    </dgm:pt>
    <dgm:pt modelId="{DF5F453A-5B52-4172-92FC-373EEE3A1977}">
      <dgm:prSet phldrT="[Text]" custT="1"/>
      <dgm:spPr/>
      <dgm:t>
        <a:bodyPr/>
        <a:lstStyle/>
        <a:p>
          <a:r>
            <a:rPr lang="en-US" sz="2000" dirty="0" smtClean="0"/>
            <a:t>-</a:t>
          </a:r>
          <a:endParaRPr lang="en-US" sz="2000" dirty="0"/>
        </a:p>
      </dgm:t>
    </dgm:pt>
    <dgm:pt modelId="{24DFB280-F521-4189-A574-84D0558013E5}" type="parTrans" cxnId="{C5BFC8AB-50E4-4A13-916C-AD9A60A98AB9}">
      <dgm:prSet/>
      <dgm:spPr/>
      <dgm:t>
        <a:bodyPr/>
        <a:lstStyle/>
        <a:p>
          <a:endParaRPr lang="en-US"/>
        </a:p>
      </dgm:t>
    </dgm:pt>
    <dgm:pt modelId="{71902F7A-DF2F-4253-8A7D-F9453401F854}" type="sibTrans" cxnId="{C5BFC8AB-50E4-4A13-916C-AD9A60A98AB9}">
      <dgm:prSet/>
      <dgm:spPr/>
      <dgm:t>
        <a:bodyPr/>
        <a:lstStyle/>
        <a:p>
          <a:endParaRPr lang="en-US"/>
        </a:p>
      </dgm:t>
    </dgm:pt>
    <dgm:pt modelId="{4BF8C743-64F1-4ECC-8E11-267F105BD4E8}">
      <dgm:prSet phldrT="[Text]" custT="1"/>
      <dgm:spPr/>
      <dgm:t>
        <a:bodyPr/>
        <a:lstStyle/>
        <a:p>
          <a:r>
            <a:rPr lang="en-US" sz="2000" dirty="0" smtClean="0"/>
            <a:t>Max 2,4 mg/L</a:t>
          </a:r>
          <a:endParaRPr lang="en-US" sz="2000" dirty="0"/>
        </a:p>
      </dgm:t>
    </dgm:pt>
    <dgm:pt modelId="{2B444A2F-612A-4B72-896E-9786F727EAB5}" type="parTrans" cxnId="{E753EA0E-CA3F-42A6-AB81-BB773A938952}">
      <dgm:prSet/>
      <dgm:spPr/>
      <dgm:t>
        <a:bodyPr/>
        <a:lstStyle/>
        <a:p>
          <a:endParaRPr lang="en-US"/>
        </a:p>
      </dgm:t>
    </dgm:pt>
    <dgm:pt modelId="{5279AF99-6379-4F3E-A780-A6F9260B5E90}" type="sibTrans" cxnId="{E753EA0E-CA3F-42A6-AB81-BB773A938952}">
      <dgm:prSet/>
      <dgm:spPr/>
      <dgm:t>
        <a:bodyPr/>
        <a:lstStyle/>
        <a:p>
          <a:endParaRPr lang="en-US"/>
        </a:p>
      </dgm:t>
    </dgm:pt>
    <dgm:pt modelId="{20BE976B-E32E-42A6-A259-90D9287F1BCA}">
      <dgm:prSet phldrT="[Text]" custT="1"/>
      <dgm:spPr/>
      <dgm:t>
        <a:bodyPr/>
        <a:lstStyle/>
        <a:p>
          <a:r>
            <a:rPr lang="en-US" sz="2000" smtClean="0"/>
            <a:t>Max. 0,01 mg/L</a:t>
          </a:r>
          <a:endParaRPr lang="en-US" sz="2000" dirty="0"/>
        </a:p>
      </dgm:t>
    </dgm:pt>
    <dgm:pt modelId="{83666870-BF00-4FCE-90D3-14E254966462}" type="parTrans" cxnId="{B7F438B1-5A86-42D8-8911-6E25E06E7C8C}">
      <dgm:prSet/>
      <dgm:spPr/>
      <dgm:t>
        <a:bodyPr/>
        <a:lstStyle/>
        <a:p>
          <a:endParaRPr lang="en-US"/>
        </a:p>
      </dgm:t>
    </dgm:pt>
    <dgm:pt modelId="{8B9F5091-4379-4F2D-BAB5-5FBE4B955544}" type="sibTrans" cxnId="{B7F438B1-5A86-42D8-8911-6E25E06E7C8C}">
      <dgm:prSet/>
      <dgm:spPr/>
      <dgm:t>
        <a:bodyPr/>
        <a:lstStyle/>
        <a:p>
          <a:endParaRPr lang="en-US"/>
        </a:p>
      </dgm:t>
    </dgm:pt>
    <dgm:pt modelId="{01CC465E-96A2-4735-983A-9E1251D15D60}">
      <dgm:prSet phldrT="[Text]" custT="1"/>
      <dgm:spPr/>
      <dgm:t>
        <a:bodyPr/>
        <a:lstStyle/>
        <a:p>
          <a:r>
            <a:rPr lang="en-US" sz="2000" smtClean="0"/>
            <a:t>3.000 – 5890 mg/L</a:t>
          </a:r>
          <a:endParaRPr lang="en-US" sz="2000" dirty="0"/>
        </a:p>
      </dgm:t>
    </dgm:pt>
    <dgm:pt modelId="{20F6C5E8-7A38-422D-91D2-5F6D78C4C622}" type="parTrans" cxnId="{D434CB7E-03B9-4CF2-A0B0-E07EC310A72A}">
      <dgm:prSet/>
      <dgm:spPr/>
      <dgm:t>
        <a:bodyPr/>
        <a:lstStyle/>
        <a:p>
          <a:endParaRPr lang="en-US"/>
        </a:p>
      </dgm:t>
    </dgm:pt>
    <dgm:pt modelId="{6C036F05-0510-4AFF-8C81-E9894D0621BA}" type="sibTrans" cxnId="{D434CB7E-03B9-4CF2-A0B0-E07EC310A72A}">
      <dgm:prSet/>
      <dgm:spPr/>
      <dgm:t>
        <a:bodyPr/>
        <a:lstStyle/>
        <a:p>
          <a:endParaRPr lang="en-US"/>
        </a:p>
      </dgm:t>
    </dgm:pt>
    <dgm:pt modelId="{71E31D9D-C0AF-4406-8E4C-869955B64323}">
      <dgm:prSet phldrT="[Text]" custT="1"/>
      <dgm:spPr/>
      <dgm:t>
        <a:bodyPr/>
        <a:lstStyle/>
        <a:p>
          <a:r>
            <a:rPr lang="en-US" sz="2000" smtClean="0"/>
            <a:t>Min 40 mg/L</a:t>
          </a:r>
          <a:endParaRPr lang="en-US" sz="2000" dirty="0"/>
        </a:p>
      </dgm:t>
    </dgm:pt>
    <dgm:pt modelId="{3DF4F004-D498-480F-8B07-E414A154750E}" type="parTrans" cxnId="{D6C9BA25-7E8F-49B6-9EB9-E540617EEFC4}">
      <dgm:prSet/>
      <dgm:spPr/>
      <dgm:t>
        <a:bodyPr/>
        <a:lstStyle/>
        <a:p>
          <a:endParaRPr lang="en-US"/>
        </a:p>
      </dgm:t>
    </dgm:pt>
    <dgm:pt modelId="{9F390EA9-A15F-473C-A38C-021D3CB5DA9D}" type="sibTrans" cxnId="{D6C9BA25-7E8F-49B6-9EB9-E540617EEFC4}">
      <dgm:prSet/>
      <dgm:spPr/>
      <dgm:t>
        <a:bodyPr/>
        <a:lstStyle/>
        <a:p>
          <a:endParaRPr lang="en-US"/>
        </a:p>
      </dgm:t>
    </dgm:pt>
    <dgm:pt modelId="{79B396FE-79B5-4BDE-9853-B1D6DFF47C27}">
      <dgm:prSet phldrT="[Text]" custT="1"/>
      <dgm:spPr/>
      <dgm:t>
        <a:bodyPr/>
        <a:lstStyle/>
        <a:p>
          <a:r>
            <a:rPr lang="en-US" sz="2000" smtClean="0"/>
            <a:t>Min 20 mg/L</a:t>
          </a:r>
          <a:endParaRPr lang="en-US" sz="2000" dirty="0"/>
        </a:p>
      </dgm:t>
    </dgm:pt>
    <dgm:pt modelId="{0FE5F8A3-4DFA-447A-9BC7-383FE36FFE9C}" type="parTrans" cxnId="{5246F008-503D-4FC2-B269-D144D0A30F1A}">
      <dgm:prSet/>
      <dgm:spPr/>
      <dgm:t>
        <a:bodyPr/>
        <a:lstStyle/>
        <a:p>
          <a:endParaRPr lang="en-US"/>
        </a:p>
      </dgm:t>
    </dgm:pt>
    <dgm:pt modelId="{3C6FF323-8168-4AFB-9F46-290922783F4F}" type="sibTrans" cxnId="{5246F008-503D-4FC2-B269-D144D0A30F1A}">
      <dgm:prSet/>
      <dgm:spPr/>
      <dgm:t>
        <a:bodyPr/>
        <a:lstStyle/>
        <a:p>
          <a:endParaRPr lang="en-US"/>
        </a:p>
      </dgm:t>
    </dgm:pt>
    <dgm:pt modelId="{D61C5FD7-5CB2-4AFD-9F7F-2B2713BE5FA5}">
      <dgm:prSet phldrT="[Text]" custT="1"/>
      <dgm:spPr/>
      <dgm:t>
        <a:bodyPr/>
        <a:lstStyle/>
        <a:p>
          <a:r>
            <a:rPr lang="en-US" sz="2000" dirty="0" smtClean="0"/>
            <a:t>&lt;2 APM/100ml</a:t>
          </a:r>
          <a:endParaRPr lang="en-US" sz="2000" dirty="0"/>
        </a:p>
      </dgm:t>
    </dgm:pt>
    <dgm:pt modelId="{B323EEF1-A305-4E4E-B5E0-40163AE0589C}" type="parTrans" cxnId="{DC3CAEF1-7488-45D6-881C-827A617EE0CB}">
      <dgm:prSet/>
      <dgm:spPr/>
      <dgm:t>
        <a:bodyPr/>
        <a:lstStyle/>
        <a:p>
          <a:endParaRPr lang="en-US"/>
        </a:p>
      </dgm:t>
    </dgm:pt>
    <dgm:pt modelId="{F123D85A-8B82-46AE-8130-BF0B18A1A519}" type="sibTrans" cxnId="{DC3CAEF1-7488-45D6-881C-827A617EE0CB}">
      <dgm:prSet/>
      <dgm:spPr/>
      <dgm:t>
        <a:bodyPr/>
        <a:lstStyle/>
        <a:p>
          <a:endParaRPr lang="en-US"/>
        </a:p>
      </dgm:t>
    </dgm:pt>
    <dgm:pt modelId="{97F76815-E638-4BAA-AB23-F7F871D82153}">
      <dgm:prSet phldrT="[Text]" custT="1"/>
      <dgm:spPr/>
      <dgm:t>
        <a:bodyPr/>
        <a:lstStyle/>
        <a:p>
          <a:r>
            <a:rPr lang="en-US" sz="2000" dirty="0" err="1" smtClean="0"/>
            <a:t>Negatif</a:t>
          </a:r>
          <a:r>
            <a:rPr lang="en-US" sz="2000" dirty="0" smtClean="0"/>
            <a:t>/100ml</a:t>
          </a:r>
          <a:endParaRPr lang="en-US" sz="2000" dirty="0"/>
        </a:p>
      </dgm:t>
    </dgm:pt>
    <dgm:pt modelId="{9BFD7598-B7B7-434A-9906-DE298CF610D2}" type="parTrans" cxnId="{3EC7103C-7B12-4BCE-8F08-535C62D8A1C9}">
      <dgm:prSet/>
      <dgm:spPr/>
      <dgm:t>
        <a:bodyPr/>
        <a:lstStyle/>
        <a:p>
          <a:endParaRPr lang="en-US"/>
        </a:p>
      </dgm:t>
    </dgm:pt>
    <dgm:pt modelId="{A1F0BD6D-DF63-4BEC-A040-643184A2CAE6}" type="sibTrans" cxnId="{3EC7103C-7B12-4BCE-8F08-535C62D8A1C9}">
      <dgm:prSet/>
      <dgm:spPr/>
      <dgm:t>
        <a:bodyPr/>
        <a:lstStyle/>
        <a:p>
          <a:endParaRPr lang="en-US"/>
        </a:p>
      </dgm:t>
    </dgm:pt>
    <dgm:pt modelId="{F8692FE3-6259-4FDC-A595-CB28FB1C7C2D}">
      <dgm:prSet phldrT="[Text]" custT="1"/>
      <dgm:spPr/>
      <dgm:t>
        <a:bodyPr/>
        <a:lstStyle/>
        <a:p>
          <a:r>
            <a:rPr lang="en-US" sz="2000" dirty="0" err="1" smtClean="0"/>
            <a:t>Nol</a:t>
          </a:r>
          <a:r>
            <a:rPr lang="en-US" sz="2000" dirty="0" smtClean="0"/>
            <a:t> </a:t>
          </a:r>
          <a:r>
            <a:rPr lang="en-US" sz="2000" dirty="0" err="1" smtClean="0"/>
            <a:t>kol</a:t>
          </a:r>
          <a:r>
            <a:rPr lang="en-US" sz="2000" dirty="0" smtClean="0"/>
            <a:t>/ml</a:t>
          </a:r>
          <a:endParaRPr lang="en-US" sz="2000" dirty="0"/>
        </a:p>
      </dgm:t>
    </dgm:pt>
    <dgm:pt modelId="{8C52CA7C-C20F-4E15-AA67-44047BED701A}" type="parTrans" cxnId="{6AD4237E-5040-4F3B-9EA6-B999991DFA85}">
      <dgm:prSet/>
      <dgm:spPr/>
      <dgm:t>
        <a:bodyPr/>
        <a:lstStyle/>
        <a:p>
          <a:endParaRPr lang="en-US"/>
        </a:p>
      </dgm:t>
    </dgm:pt>
    <dgm:pt modelId="{372B59AF-B0F2-4400-BA9D-0385F0BA931E}" type="sibTrans" cxnId="{6AD4237E-5040-4F3B-9EA6-B999991DFA85}">
      <dgm:prSet/>
      <dgm:spPr/>
      <dgm:t>
        <a:bodyPr/>
        <a:lstStyle/>
        <a:p>
          <a:endParaRPr lang="en-US"/>
        </a:p>
      </dgm:t>
    </dgm:pt>
    <dgm:pt modelId="{BE0E3113-6C2E-4FAC-ACFF-B164B7B627F4}">
      <dgm:prSet phldrT="[Text]" custT="1"/>
      <dgm:spPr/>
      <dgm:t>
        <a:bodyPr/>
        <a:lstStyle/>
        <a:p>
          <a:r>
            <a:rPr lang="en-US" sz="2000" dirty="0" smtClean="0"/>
            <a:t>TTD </a:t>
          </a:r>
          <a:r>
            <a:rPr lang="en-US" sz="2000" dirty="0" err="1" smtClean="0"/>
            <a:t>kol</a:t>
          </a:r>
          <a:r>
            <a:rPr lang="en-US" sz="2000" dirty="0" smtClean="0"/>
            <a:t>/250 ml</a:t>
          </a:r>
          <a:endParaRPr lang="en-US" sz="2000" dirty="0"/>
        </a:p>
      </dgm:t>
    </dgm:pt>
    <dgm:pt modelId="{4EED6AB1-BB22-44A9-BFB9-ABC7BB6D85BC}" type="parTrans" cxnId="{C49597D4-190F-42D9-88EE-19CBEF07DAFF}">
      <dgm:prSet/>
      <dgm:spPr/>
      <dgm:t>
        <a:bodyPr/>
        <a:lstStyle/>
        <a:p>
          <a:endParaRPr lang="en-US"/>
        </a:p>
      </dgm:t>
    </dgm:pt>
    <dgm:pt modelId="{437F5E67-65CB-4B94-877A-6B4BA4AE94BE}" type="sibTrans" cxnId="{C49597D4-190F-42D9-88EE-19CBEF07DAFF}">
      <dgm:prSet/>
      <dgm:spPr/>
      <dgm:t>
        <a:bodyPr/>
        <a:lstStyle/>
        <a:p>
          <a:endParaRPr lang="en-US"/>
        </a:p>
      </dgm:t>
    </dgm:pt>
    <dgm:pt modelId="{B2DF62A4-B152-42AD-BEA8-DB9D8750E1CA}">
      <dgm:prSet phldrT="[Text]" custT="1"/>
      <dgm:spPr/>
      <dgm:t>
        <a:bodyPr/>
        <a:lstStyle/>
        <a:p>
          <a:r>
            <a:rPr lang="en-US" sz="2000" dirty="0" smtClean="0"/>
            <a:t>TTD </a:t>
          </a:r>
          <a:r>
            <a:rPr lang="en-US" sz="2000" dirty="0" err="1" smtClean="0"/>
            <a:t>kol</a:t>
          </a:r>
          <a:r>
            <a:rPr lang="en-US" sz="2000" dirty="0" smtClean="0"/>
            <a:t>/250 ml</a:t>
          </a:r>
          <a:endParaRPr lang="en-US" sz="2000" dirty="0"/>
        </a:p>
      </dgm:t>
    </dgm:pt>
    <dgm:pt modelId="{503C149B-3246-4762-99B4-FB2520EA6955}" type="parTrans" cxnId="{8B8D8300-E3B5-4147-9A95-AE7025345960}">
      <dgm:prSet/>
      <dgm:spPr/>
      <dgm:t>
        <a:bodyPr/>
        <a:lstStyle/>
        <a:p>
          <a:endParaRPr lang="en-US"/>
        </a:p>
      </dgm:t>
    </dgm:pt>
    <dgm:pt modelId="{D850B86E-22D5-4B69-A40B-246E13FB3282}" type="sibTrans" cxnId="{8B8D8300-E3B5-4147-9A95-AE7025345960}">
      <dgm:prSet/>
      <dgm:spPr/>
      <dgm:t>
        <a:bodyPr/>
        <a:lstStyle/>
        <a:p>
          <a:endParaRPr lang="en-US"/>
        </a:p>
      </dgm:t>
    </dgm:pt>
    <dgm:pt modelId="{CD296F7F-642C-4F50-8684-9CB7D06702D4}">
      <dgm:prSet phldrT="[Text]" custT="1"/>
      <dgm:spPr/>
      <dgm:t>
        <a:bodyPr/>
        <a:lstStyle/>
        <a:p>
          <a:r>
            <a:rPr lang="en-US" sz="2000" dirty="0" smtClean="0"/>
            <a:t>-</a:t>
          </a:r>
          <a:endParaRPr lang="en-US" sz="2000" dirty="0"/>
        </a:p>
      </dgm:t>
    </dgm:pt>
    <dgm:pt modelId="{FEB70141-1E55-420F-924B-6DBC52E04C62}" type="parTrans" cxnId="{68333D3F-547B-4535-8744-C4E3EE0CF788}">
      <dgm:prSet/>
      <dgm:spPr/>
      <dgm:t>
        <a:bodyPr/>
        <a:lstStyle/>
        <a:p>
          <a:endParaRPr lang="en-US"/>
        </a:p>
      </dgm:t>
    </dgm:pt>
    <dgm:pt modelId="{44EE1DD2-D7AB-4FEA-98F4-242FADAAB7D7}" type="sibTrans" cxnId="{68333D3F-547B-4535-8744-C4E3EE0CF788}">
      <dgm:prSet/>
      <dgm:spPr/>
      <dgm:t>
        <a:bodyPr/>
        <a:lstStyle/>
        <a:p>
          <a:endParaRPr lang="en-US"/>
        </a:p>
      </dgm:t>
    </dgm:pt>
    <dgm:pt modelId="{45B785F5-E2FB-4796-A40B-444213447F52}" type="pres">
      <dgm:prSet presAssocID="{3A6B7BFA-65A6-4C4F-8A20-5B3A4CE9468F}" presName="Name0" presStyleCnt="0">
        <dgm:presLayoutVars>
          <dgm:dir/>
          <dgm:animLvl val="lvl"/>
          <dgm:resizeHandles val="exact"/>
        </dgm:presLayoutVars>
      </dgm:prSet>
      <dgm:spPr/>
    </dgm:pt>
    <dgm:pt modelId="{F24DAC6B-1FAB-40D8-A547-B66E55C0ECE1}" type="pres">
      <dgm:prSet presAssocID="{CB99EA9A-4C37-45B2-8532-27C98DF04689}" presName="composite" presStyleCnt="0"/>
      <dgm:spPr/>
    </dgm:pt>
    <dgm:pt modelId="{2C28CD21-252C-4112-B54F-27732473330C}" type="pres">
      <dgm:prSet presAssocID="{CB99EA9A-4C37-45B2-8532-27C98DF046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08B2347-45E5-4552-9492-A4E8FECF65F9}" type="pres">
      <dgm:prSet presAssocID="{CB99EA9A-4C37-45B2-8532-27C98DF0468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B4D1E-E78B-40D9-9306-42D0ED3C2BBE}" type="pres">
      <dgm:prSet presAssocID="{E4955471-513C-4F42-9A40-2EEDFC3ECDEA}" presName="space" presStyleCnt="0"/>
      <dgm:spPr/>
    </dgm:pt>
    <dgm:pt modelId="{9B604CA2-E07B-4FF1-BD7C-3ED2A1C36A0E}" type="pres">
      <dgm:prSet presAssocID="{4D1AD65F-BFFA-41AC-AA82-34A936F5C945}" presName="composite" presStyleCnt="0"/>
      <dgm:spPr/>
    </dgm:pt>
    <dgm:pt modelId="{2597DCFF-B1E9-495B-8026-762921806BE8}" type="pres">
      <dgm:prSet presAssocID="{4D1AD65F-BFFA-41AC-AA82-34A936F5C94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6B4123C-997A-4757-B80C-7F8C030FC209}" type="pres">
      <dgm:prSet presAssocID="{4D1AD65F-BFFA-41AC-AA82-34A936F5C94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E26DA-3F50-4983-8E7E-3D3BB2215B13}" type="pres">
      <dgm:prSet presAssocID="{AA91493E-416B-493F-9EE5-7F2FE8C75BF5}" presName="space" presStyleCnt="0"/>
      <dgm:spPr/>
    </dgm:pt>
    <dgm:pt modelId="{882CF4F4-102F-4974-A9C7-2E8EFAE50B16}" type="pres">
      <dgm:prSet presAssocID="{693E33AF-7FF9-4FB9-B9C5-1303F72F38C8}" presName="composite" presStyleCnt="0"/>
      <dgm:spPr/>
    </dgm:pt>
    <dgm:pt modelId="{4C36CC19-A1CE-4A6C-8F29-212940308A17}" type="pres">
      <dgm:prSet presAssocID="{693E33AF-7FF9-4FB9-B9C5-1303F72F38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81BEE-E7D4-4244-9895-AAE758475C45}" type="pres">
      <dgm:prSet presAssocID="{693E33AF-7FF9-4FB9-B9C5-1303F72F38C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53EA0E-CA3F-42A6-AB81-BB773A938952}" srcId="{693E33AF-7FF9-4FB9-B9C5-1303F72F38C8}" destId="{4BF8C743-64F1-4ECC-8E11-267F105BD4E8}" srcOrd="1" destOrd="0" parTransId="{2B444A2F-612A-4B72-896E-9786F727EAB5}" sibTransId="{5279AF99-6379-4F3E-A780-A6F9260B5E90}"/>
    <dgm:cxn modelId="{AADE65B5-C508-48CD-80C4-EE2DD8F054E4}" type="presOf" srcId="{4D22A923-C0AB-4218-A17E-6AF2C8D7FBC1}" destId="{36B4123C-997A-4757-B80C-7F8C030FC209}" srcOrd="0" destOrd="0" presId="urn:microsoft.com/office/officeart/2005/8/layout/hList1"/>
    <dgm:cxn modelId="{D434CB7E-03B9-4CF2-A0B0-E07EC310A72A}" srcId="{693E33AF-7FF9-4FB9-B9C5-1303F72F38C8}" destId="{01CC465E-96A2-4735-983A-9E1251D15D60}" srcOrd="3" destOrd="0" parTransId="{20F6C5E8-7A38-422D-91D2-5F6D78C4C622}" sibTransId="{6C036F05-0510-4AFF-8C81-E9894D0621BA}"/>
    <dgm:cxn modelId="{74FF49D3-5126-49F1-9D9A-CBB72B4741F9}" srcId="{693E33AF-7FF9-4FB9-B9C5-1303F72F38C8}" destId="{2CA5B3D6-6F46-4802-9E8B-AE61B3E49A8C}" srcOrd="9" destOrd="0" parTransId="{0ACC6F4D-A828-4DAB-9973-AA537E3902C0}" sibTransId="{59A2BD7E-2D49-4B79-90A6-0B780EE36B7E}"/>
    <dgm:cxn modelId="{87099C96-051F-4B7D-AC44-E5DF70FF9DDD}" type="presOf" srcId="{C111498D-7476-445B-A3F9-90064AFFC103}" destId="{708B2347-45E5-4552-9492-A4E8FECF65F9}" srcOrd="0" destOrd="1" presId="urn:microsoft.com/office/officeart/2005/8/layout/hList1"/>
    <dgm:cxn modelId="{FAFE8985-4C0C-4219-BFCC-23248007D2AE}" type="presOf" srcId="{2D3C6869-CEB7-4E93-AF02-29F6334D4352}" destId="{708B2347-45E5-4552-9492-A4E8FECF65F9}" srcOrd="0" destOrd="4" presId="urn:microsoft.com/office/officeart/2005/8/layout/hList1"/>
    <dgm:cxn modelId="{66748D7B-9A0B-4619-8980-E439E2942457}" type="presOf" srcId="{71E31D9D-C0AF-4406-8E4C-869955B64323}" destId="{B7981BEE-E7D4-4244-9895-AAE758475C45}" srcOrd="0" destOrd="4" presId="urn:microsoft.com/office/officeart/2005/8/layout/hList1"/>
    <dgm:cxn modelId="{63459EC3-ECAF-43DB-9EB3-F928F57AE18A}" type="presOf" srcId="{79B396FE-79B5-4BDE-9853-B1D6DFF47C27}" destId="{B7981BEE-E7D4-4244-9895-AAE758475C45}" srcOrd="0" destOrd="5" presId="urn:microsoft.com/office/officeart/2005/8/layout/hList1"/>
    <dgm:cxn modelId="{5D89459F-463B-468A-9A7C-5E0CFB7864C8}" srcId="{3A6B7BFA-65A6-4C4F-8A20-5B3A4CE9468F}" destId="{CB99EA9A-4C37-45B2-8532-27C98DF04689}" srcOrd="0" destOrd="0" parTransId="{FCD036D1-051A-491E-A77D-331D09298FAC}" sibTransId="{E4955471-513C-4F42-9A40-2EEDFC3ECDEA}"/>
    <dgm:cxn modelId="{2BA13A7A-BCB2-4B8E-B3EE-A7F48575B3C0}" srcId="{CB99EA9A-4C37-45B2-8532-27C98DF04689}" destId="{D9BBC0E8-EFEA-44C6-A8B1-E9A0A1C0066E}" srcOrd="8" destOrd="0" parTransId="{610A79C8-BCD3-41E7-8F35-EC2901FDEC66}" sibTransId="{9B95F512-BE68-4DBD-AAB4-91143C89995A}"/>
    <dgm:cxn modelId="{21255EAD-B972-42E9-9D43-55054D8973D2}" srcId="{CB99EA9A-4C37-45B2-8532-27C98DF04689}" destId="{8E4E7464-A89D-4601-943C-55478E37B86E}" srcOrd="2" destOrd="0" parTransId="{99B729DC-7F2E-4F01-897F-4E3C0AC0427E}" sibTransId="{3D0BA8BD-42DA-4172-8C12-71A81B5605A5}"/>
    <dgm:cxn modelId="{EA5D960C-3C79-4E71-911D-9603F63FEDB9}" srcId="{CB99EA9A-4C37-45B2-8532-27C98DF04689}" destId="{DD1BD99F-17E0-4644-B8DB-C6E4856024A2}" srcOrd="3" destOrd="0" parTransId="{BE15F1DC-1109-4C61-B9C8-444C51399FBC}" sibTransId="{CC94897E-26FC-4B89-9D98-11EF50CFC8C9}"/>
    <dgm:cxn modelId="{08A482DC-AD46-46D1-91BD-70ED398D70C8}" srcId="{CB99EA9A-4C37-45B2-8532-27C98DF04689}" destId="{B9DCD55A-394B-4B7C-91F3-7E541F77F565}" srcOrd="0" destOrd="0" parTransId="{447351AA-D733-4CEB-8F4D-830BBC49A115}" sibTransId="{F8A4A22C-6C66-471C-8FEF-73FA951A11B2}"/>
    <dgm:cxn modelId="{3055C014-7CF7-482A-8F51-19B623B08C10}" srcId="{3A6B7BFA-65A6-4C4F-8A20-5B3A4CE9468F}" destId="{693E33AF-7FF9-4FB9-B9C5-1303F72F38C8}" srcOrd="2" destOrd="0" parTransId="{3B665C92-1694-496A-8C0D-94379EFD3728}" sibTransId="{07105E28-72DB-4E83-B35B-1A8F47B3AF90}"/>
    <dgm:cxn modelId="{8B8D8300-E3B5-4147-9A95-AE7025345960}" srcId="{693E33AF-7FF9-4FB9-B9C5-1303F72F38C8}" destId="{B2DF62A4-B152-42AD-BEA8-DB9D8750E1CA}" srcOrd="8" destOrd="0" parTransId="{503C149B-3246-4762-99B4-FB2520EA6955}" sibTransId="{D850B86E-22D5-4B69-A40B-246E13FB3282}"/>
    <dgm:cxn modelId="{2F82DB41-F293-4601-B68C-0420C37F8C44}" srcId="{CB99EA9A-4C37-45B2-8532-27C98DF04689}" destId="{54C94689-6CAF-47AD-9115-5F2970E26A08}" srcOrd="6" destOrd="0" parTransId="{8B410A76-8115-451E-8D27-0B45CA249DDF}" sibTransId="{DBB27665-F86C-4327-A359-F0F393B8415A}"/>
    <dgm:cxn modelId="{FA7CBF2B-DD8C-4231-8751-CB39D53960BE}" type="presOf" srcId="{01CC465E-96A2-4735-983A-9E1251D15D60}" destId="{B7981BEE-E7D4-4244-9895-AAE758475C45}" srcOrd="0" destOrd="3" presId="urn:microsoft.com/office/officeart/2005/8/layout/hList1"/>
    <dgm:cxn modelId="{999DCCED-2619-455C-AF4F-18331F7F5E1B}" type="presOf" srcId="{C366257D-A793-4164-83A8-4849386156E8}" destId="{708B2347-45E5-4552-9492-A4E8FECF65F9}" srcOrd="0" destOrd="7" presId="urn:microsoft.com/office/officeart/2005/8/layout/hList1"/>
    <dgm:cxn modelId="{63C8D95D-A016-483B-87F5-AEBCE5ABB073}" type="presOf" srcId="{EAB776F6-9815-4888-84E6-FD7B4FD3152F}" destId="{B7981BEE-E7D4-4244-9895-AAE758475C45}" srcOrd="0" destOrd="11" presId="urn:microsoft.com/office/officeart/2005/8/layout/hList1"/>
    <dgm:cxn modelId="{5246F008-503D-4FC2-B269-D144D0A30F1A}" srcId="{693E33AF-7FF9-4FB9-B9C5-1303F72F38C8}" destId="{79B396FE-79B5-4BDE-9853-B1D6DFF47C27}" srcOrd="5" destOrd="0" parTransId="{0FE5F8A3-4DFA-447A-9BC7-383FE36FFE9C}" sibTransId="{3C6FF323-8168-4AFB-9F46-290922783F4F}"/>
    <dgm:cxn modelId="{2B24E7D1-08B8-4B3E-ADCB-92266859680E}" type="presOf" srcId="{20BE976B-E32E-42A6-A259-90D9287F1BCA}" destId="{B7981BEE-E7D4-4244-9895-AAE758475C45}" srcOrd="0" destOrd="2" presId="urn:microsoft.com/office/officeart/2005/8/layout/hList1"/>
    <dgm:cxn modelId="{2E5B3C2F-D19E-4553-B0C5-90BD8E05DA6B}" type="presOf" srcId="{270C5C43-AED7-4061-9849-0C6A1E6E22C4}" destId="{708B2347-45E5-4552-9492-A4E8FECF65F9}" srcOrd="0" destOrd="5" presId="urn:microsoft.com/office/officeart/2005/8/layout/hList1"/>
    <dgm:cxn modelId="{0425143C-98A2-4B27-93DB-550D6C540C6E}" srcId="{3A6B7BFA-65A6-4C4F-8A20-5B3A4CE9468F}" destId="{4D1AD65F-BFFA-41AC-AA82-34A936F5C945}" srcOrd="1" destOrd="0" parTransId="{F26B7542-05CC-4313-912F-8C4B654C688F}" sibTransId="{AA91493E-416B-493F-9EE5-7F2FE8C75BF5}"/>
    <dgm:cxn modelId="{FEE3ED12-3CF7-49B9-99D8-E0B2916327AD}" type="presOf" srcId="{9C28F013-5745-4659-9791-5474D037E1A3}" destId="{36B4123C-997A-4757-B80C-7F8C030FC209}" srcOrd="0" destOrd="10" presId="urn:microsoft.com/office/officeart/2005/8/layout/hList1"/>
    <dgm:cxn modelId="{E224DAC2-C81D-464E-8ED8-A3ED74062851}" type="presOf" srcId="{CB99EA9A-4C37-45B2-8532-27C98DF04689}" destId="{2C28CD21-252C-4112-B54F-27732473330C}" srcOrd="0" destOrd="0" presId="urn:microsoft.com/office/officeart/2005/8/layout/hList1"/>
    <dgm:cxn modelId="{D6C9BA25-7E8F-49B6-9EB9-E540617EEFC4}" srcId="{693E33AF-7FF9-4FB9-B9C5-1303F72F38C8}" destId="{71E31D9D-C0AF-4406-8E4C-869955B64323}" srcOrd="4" destOrd="0" parTransId="{3DF4F004-D498-480F-8B07-E414A154750E}" sibTransId="{9F390EA9-A15F-473C-A38C-021D3CB5DA9D}"/>
    <dgm:cxn modelId="{38756C1F-746A-45B5-824E-0296C88A0059}" type="presOf" srcId="{3A6B7BFA-65A6-4C4F-8A20-5B3A4CE9468F}" destId="{45B785F5-E2FB-4796-A40B-444213447F52}" srcOrd="0" destOrd="0" presId="urn:microsoft.com/office/officeart/2005/8/layout/hList1"/>
    <dgm:cxn modelId="{6AD4237E-5040-4F3B-9EA6-B999991DFA85}" srcId="{4D1AD65F-BFFA-41AC-AA82-34A936F5C945}" destId="{F8692FE3-6259-4FDC-A595-CB28FB1C7C2D}" srcOrd="8" destOrd="0" parTransId="{8C52CA7C-C20F-4E15-AA67-44047BED701A}" sibTransId="{372B59AF-B0F2-4400-BA9D-0385F0BA931E}"/>
    <dgm:cxn modelId="{C97570F9-EAF1-4E19-99B3-F7072E904C1F}" type="presOf" srcId="{6B978DEE-6756-40AA-9EB0-81EDA4C5D9C4}" destId="{36B4123C-997A-4757-B80C-7F8C030FC209}" srcOrd="0" destOrd="1" presId="urn:microsoft.com/office/officeart/2005/8/layout/hList1"/>
    <dgm:cxn modelId="{1B9DC2EA-F487-4ED4-AADB-81FED11E004E}" type="presOf" srcId="{86FA0FE5-76EF-41AA-9139-59407A39976B}" destId="{B7981BEE-E7D4-4244-9895-AAE758475C45}" srcOrd="0" destOrd="0" presId="urn:microsoft.com/office/officeart/2005/8/layout/hList1"/>
    <dgm:cxn modelId="{8F436AA3-65F6-4C5E-8435-E9EBC0490F33}" type="presOf" srcId="{DF5F453A-5B52-4172-92FC-373EEE3A1977}" destId="{36B4123C-997A-4757-B80C-7F8C030FC209}" srcOrd="0" destOrd="5" presId="urn:microsoft.com/office/officeart/2005/8/layout/hList1"/>
    <dgm:cxn modelId="{71F2739D-6264-4F79-B189-9904B0DE6F94}" type="presOf" srcId="{3D80DC2E-9F5A-43CA-9E92-16E66CCEF629}" destId="{36B4123C-997A-4757-B80C-7F8C030FC209}" srcOrd="0" destOrd="3" presId="urn:microsoft.com/office/officeart/2005/8/layout/hList1"/>
    <dgm:cxn modelId="{4013B882-7873-433F-B90F-8025608D9E9C}" type="presOf" srcId="{2CA5B3D6-6F46-4802-9E8B-AE61B3E49A8C}" destId="{B7981BEE-E7D4-4244-9895-AAE758475C45}" srcOrd="0" destOrd="9" presId="urn:microsoft.com/office/officeart/2005/8/layout/hList1"/>
    <dgm:cxn modelId="{0F35A762-8C79-4C11-ADAF-645DA4C7AD86}" srcId="{4D1AD65F-BFFA-41AC-AA82-34A936F5C945}" destId="{BB64818D-75C5-472D-8D00-AA1F984759A1}" srcOrd="9" destOrd="0" parTransId="{6FFBF32F-9F19-4504-918E-B0734ADBFD08}" sibTransId="{A92CDD5C-37BF-47ED-A3A0-7EBFAE77E35C}"/>
    <dgm:cxn modelId="{9A898D29-79A7-4067-9B0C-DB0CE10251A3}" srcId="{693E33AF-7FF9-4FB9-B9C5-1303F72F38C8}" destId="{C4BA1D1E-7EED-4DC5-A618-2A5CC46887AD}" srcOrd="10" destOrd="0" parTransId="{3BF27D19-CBEF-4973-ACC8-207C330435A0}" sibTransId="{95FD13A0-E9AD-4BAB-BDFA-2F5DAD1CE202}"/>
    <dgm:cxn modelId="{B8FD8451-55DE-4D84-A2AB-9B36513C0CF0}" type="presOf" srcId="{D61C5FD7-5CB2-4AFD-9F7F-2B2713BE5FA5}" destId="{36B4123C-997A-4757-B80C-7F8C030FC209}" srcOrd="0" destOrd="6" presId="urn:microsoft.com/office/officeart/2005/8/layout/hList1"/>
    <dgm:cxn modelId="{261C32A8-079E-4D41-BE96-D60E4C4008C6}" srcId="{693E33AF-7FF9-4FB9-B9C5-1303F72F38C8}" destId="{86FA0FE5-76EF-41AA-9139-59407A39976B}" srcOrd="0" destOrd="0" parTransId="{A6D93005-E46B-45B9-BEC9-27ADEA2D5BB1}" sibTransId="{67543149-A977-4457-BD08-1F310155F060}"/>
    <dgm:cxn modelId="{6FC6EE0E-C53E-4646-8908-A251A89423E6}" srcId="{4D1AD65F-BFFA-41AC-AA82-34A936F5C945}" destId="{3D80DC2E-9F5A-43CA-9E92-16E66CCEF629}" srcOrd="3" destOrd="0" parTransId="{0971F362-3738-4120-B5C8-2305C23F2640}" sibTransId="{9C6F643B-8335-4245-88C8-E57A12E5D2EE}"/>
    <dgm:cxn modelId="{F5F26528-7A11-4743-A367-C79A793AD3C0}" type="presOf" srcId="{4BF8C743-64F1-4ECC-8E11-267F105BD4E8}" destId="{B7981BEE-E7D4-4244-9895-AAE758475C45}" srcOrd="0" destOrd="1" presId="urn:microsoft.com/office/officeart/2005/8/layout/hList1"/>
    <dgm:cxn modelId="{4465ACB1-771D-4165-8881-F72031D026D4}" type="presOf" srcId="{D9BBC0E8-EFEA-44C6-A8B1-E9A0A1C0066E}" destId="{708B2347-45E5-4552-9492-A4E8FECF65F9}" srcOrd="0" destOrd="8" presId="urn:microsoft.com/office/officeart/2005/8/layout/hList1"/>
    <dgm:cxn modelId="{B7F438B1-5A86-42D8-8911-6E25E06E7C8C}" srcId="{693E33AF-7FF9-4FB9-B9C5-1303F72F38C8}" destId="{20BE976B-E32E-42A6-A259-90D9287F1BCA}" srcOrd="2" destOrd="0" parTransId="{83666870-BF00-4FCE-90D3-14E254966462}" sibTransId="{8B9F5091-4379-4F2D-BAB5-5FBE4B955544}"/>
    <dgm:cxn modelId="{0663EFD5-6156-4931-8A2C-C1E801A42905}" srcId="{CB99EA9A-4C37-45B2-8532-27C98DF04689}" destId="{C111498D-7476-445B-A3F9-90064AFFC103}" srcOrd="1" destOrd="0" parTransId="{0D274DC2-FB37-4912-9428-C41E27F7EB61}" sibTransId="{09A637DB-83EA-40B0-AF20-6B4E3B360C76}"/>
    <dgm:cxn modelId="{C465C16B-6E4B-4064-9EF0-92AC7DFA8F1B}" type="presOf" srcId="{8E4E7464-A89D-4601-943C-55478E37B86E}" destId="{708B2347-45E5-4552-9492-A4E8FECF65F9}" srcOrd="0" destOrd="2" presId="urn:microsoft.com/office/officeart/2005/8/layout/hList1"/>
    <dgm:cxn modelId="{17E88329-2AD9-4737-B38B-E107CFADD146}" type="presOf" srcId="{97F76815-E638-4BAA-AB23-F7F871D82153}" destId="{36B4123C-997A-4757-B80C-7F8C030FC209}" srcOrd="0" destOrd="7" presId="urn:microsoft.com/office/officeart/2005/8/layout/hList1"/>
    <dgm:cxn modelId="{68333D3F-547B-4535-8744-C4E3EE0CF788}" srcId="{693E33AF-7FF9-4FB9-B9C5-1303F72F38C8}" destId="{CD296F7F-642C-4F50-8684-9CB7D06702D4}" srcOrd="7" destOrd="0" parTransId="{FEB70141-1E55-420F-924B-6DBC52E04C62}" sibTransId="{44EE1DD2-D7AB-4FEA-98F4-242FADAAB7D7}"/>
    <dgm:cxn modelId="{F9FD4C50-9A42-462C-B414-35576B56E573}" type="presOf" srcId="{B2DF62A4-B152-42AD-BEA8-DB9D8750E1CA}" destId="{B7981BEE-E7D4-4244-9895-AAE758475C45}" srcOrd="0" destOrd="8" presId="urn:microsoft.com/office/officeart/2005/8/layout/hList1"/>
    <dgm:cxn modelId="{C104E6AF-1575-4FA6-B23D-702399D4D855}" type="presOf" srcId="{1B7ECD40-4BC8-4358-8927-689CD95DDF55}" destId="{36B4123C-997A-4757-B80C-7F8C030FC209}" srcOrd="0" destOrd="2" presId="urn:microsoft.com/office/officeart/2005/8/layout/hList1"/>
    <dgm:cxn modelId="{C49597D4-190F-42D9-88EE-19CBEF07DAFF}" srcId="{693E33AF-7FF9-4FB9-B9C5-1303F72F38C8}" destId="{BE0E3113-6C2E-4FAC-ACFF-B164B7B627F4}" srcOrd="6" destOrd="0" parTransId="{4EED6AB1-BB22-44A9-BFB9-ABC7BB6D85BC}" sibTransId="{437F5E67-65CB-4B94-877A-6B4BA4AE94BE}"/>
    <dgm:cxn modelId="{BF48C465-A6B4-4ABB-8D2B-7C8F5337031F}" type="presOf" srcId="{DD1BD99F-17E0-4644-B8DB-C6E4856024A2}" destId="{708B2347-45E5-4552-9492-A4E8FECF65F9}" srcOrd="0" destOrd="3" presId="urn:microsoft.com/office/officeart/2005/8/layout/hList1"/>
    <dgm:cxn modelId="{FB6DBB24-5542-45C9-B757-21DCFAFCFAE4}" type="presOf" srcId="{B9DCD55A-394B-4B7C-91F3-7E541F77F565}" destId="{708B2347-45E5-4552-9492-A4E8FECF65F9}" srcOrd="0" destOrd="0" presId="urn:microsoft.com/office/officeart/2005/8/layout/hList1"/>
    <dgm:cxn modelId="{2C0414F0-645C-44D8-B78A-ECAD65CD4B72}" srcId="{4D1AD65F-BFFA-41AC-AA82-34A936F5C945}" destId="{4D22A923-C0AB-4218-A17E-6AF2C8D7FBC1}" srcOrd="0" destOrd="0" parTransId="{F9FD801F-C171-4E80-AE61-725CC3062A9D}" sibTransId="{5498E82D-20B6-42D5-9B9F-4A5CE02B8D6E}"/>
    <dgm:cxn modelId="{DC3CAEF1-7488-45D6-881C-827A617EE0CB}" srcId="{4D1AD65F-BFFA-41AC-AA82-34A936F5C945}" destId="{D61C5FD7-5CB2-4AFD-9F7F-2B2713BE5FA5}" srcOrd="6" destOrd="0" parTransId="{B323EEF1-A305-4E4E-B5E0-40163AE0589C}" sibTransId="{F123D85A-8B82-46AE-8130-BF0B18A1A519}"/>
    <dgm:cxn modelId="{F4B475E3-3140-444B-95E4-41A0BF37BF74}" srcId="{4D1AD65F-BFFA-41AC-AA82-34A936F5C945}" destId="{95F8DA57-83B6-4A2E-923C-0B99BC67CE71}" srcOrd="4" destOrd="0" parTransId="{5D071D03-4583-408C-B6A6-C7CD906B1AFC}" sibTransId="{57DBBD55-6BF6-4A42-A515-1F441741264D}"/>
    <dgm:cxn modelId="{F840DD3F-66F2-4013-9B01-5CBBF7A096A4}" type="presOf" srcId="{54C94689-6CAF-47AD-9115-5F2970E26A08}" destId="{708B2347-45E5-4552-9492-A4E8FECF65F9}" srcOrd="0" destOrd="6" presId="urn:microsoft.com/office/officeart/2005/8/layout/hList1"/>
    <dgm:cxn modelId="{C01A3598-F996-430F-AA1C-275D4DE93EA1}" type="presOf" srcId="{95F8DA57-83B6-4A2E-923C-0B99BC67CE71}" destId="{36B4123C-997A-4757-B80C-7F8C030FC209}" srcOrd="0" destOrd="4" presId="urn:microsoft.com/office/officeart/2005/8/layout/hList1"/>
    <dgm:cxn modelId="{AA4C520A-328E-4710-B4D7-2CEDE6DD37C6}" srcId="{CB99EA9A-4C37-45B2-8532-27C98DF04689}" destId="{270C5C43-AED7-4061-9849-0C6A1E6E22C4}" srcOrd="5" destOrd="0" parTransId="{61FB9901-ACD5-4085-B02C-BE92EF66D2A1}" sibTransId="{31E72821-0526-4D65-A22A-DD7BE3E33284}"/>
    <dgm:cxn modelId="{130DF9F5-BFF5-4BD5-B2A5-1CECA6F6C27F}" srcId="{693E33AF-7FF9-4FB9-B9C5-1303F72F38C8}" destId="{EAB776F6-9815-4888-84E6-FD7B4FD3152F}" srcOrd="11" destOrd="0" parTransId="{A3AECAC4-4A95-45C0-950C-056B7AB49217}" sibTransId="{D78B3DFE-010A-4049-95D3-B83B73AD5BA3}"/>
    <dgm:cxn modelId="{C5BFC8AB-50E4-4A13-916C-AD9A60A98AB9}" srcId="{4D1AD65F-BFFA-41AC-AA82-34A936F5C945}" destId="{DF5F453A-5B52-4172-92FC-373EEE3A1977}" srcOrd="5" destOrd="0" parTransId="{24DFB280-F521-4189-A574-84D0558013E5}" sibTransId="{71902F7A-DF2F-4253-8A7D-F9453401F854}"/>
    <dgm:cxn modelId="{DC8E3AD7-09F1-44ED-95EB-3ABA33129D52}" type="presOf" srcId="{F8692FE3-6259-4FDC-A595-CB28FB1C7C2D}" destId="{36B4123C-997A-4757-B80C-7F8C030FC209}" srcOrd="0" destOrd="8" presId="urn:microsoft.com/office/officeart/2005/8/layout/hList1"/>
    <dgm:cxn modelId="{A909ABE6-C3BA-42FF-90DE-AC49BF0487B1}" type="presOf" srcId="{4D1AD65F-BFFA-41AC-AA82-34A936F5C945}" destId="{2597DCFF-B1E9-495B-8026-762921806BE8}" srcOrd="0" destOrd="0" presId="urn:microsoft.com/office/officeart/2005/8/layout/hList1"/>
    <dgm:cxn modelId="{204AAA15-0B4D-4F54-BDD6-60D26873EED1}" srcId="{4D1AD65F-BFFA-41AC-AA82-34A936F5C945}" destId="{6B978DEE-6756-40AA-9EB0-81EDA4C5D9C4}" srcOrd="1" destOrd="0" parTransId="{7DD9309D-3444-4384-B5AF-26597517FFEF}" sibTransId="{0639D5DE-17E4-4658-A717-13BEAA1397E8}"/>
    <dgm:cxn modelId="{44B54C85-8033-4642-809A-3AEA8216C78B}" srcId="{4D1AD65F-BFFA-41AC-AA82-34A936F5C945}" destId="{1B7ECD40-4BC8-4358-8927-689CD95DDF55}" srcOrd="2" destOrd="0" parTransId="{C583D721-0F6A-4C38-9EA7-FAC6675C0E35}" sibTransId="{D5A46D83-64F2-42AD-9ACA-9F305353065E}"/>
    <dgm:cxn modelId="{BE301629-831F-4288-B07D-4FDD30F93BB3}" type="presOf" srcId="{C4BA1D1E-7EED-4DC5-A618-2A5CC46887AD}" destId="{B7981BEE-E7D4-4244-9895-AAE758475C45}" srcOrd="0" destOrd="10" presId="urn:microsoft.com/office/officeart/2005/8/layout/hList1"/>
    <dgm:cxn modelId="{D903AF67-642C-42B7-A11C-D3D5E4AEA1C4}" type="presOf" srcId="{BB64818D-75C5-472D-8D00-AA1F984759A1}" destId="{36B4123C-997A-4757-B80C-7F8C030FC209}" srcOrd="0" destOrd="9" presId="urn:microsoft.com/office/officeart/2005/8/layout/hList1"/>
    <dgm:cxn modelId="{C0BC4496-8EA2-418B-A50B-25B8BF104975}" srcId="{4D1AD65F-BFFA-41AC-AA82-34A936F5C945}" destId="{9C28F013-5745-4659-9791-5474D037E1A3}" srcOrd="10" destOrd="0" parTransId="{F5D09771-7A9A-44C9-BE9E-A61726A2F291}" sibTransId="{631D5D10-08F2-4048-8530-A2918DA9985C}"/>
    <dgm:cxn modelId="{45A68712-3B99-436E-A8A5-031E762CEB75}" type="presOf" srcId="{BE0E3113-6C2E-4FAC-ACFF-B164B7B627F4}" destId="{B7981BEE-E7D4-4244-9895-AAE758475C45}" srcOrd="0" destOrd="6" presId="urn:microsoft.com/office/officeart/2005/8/layout/hList1"/>
    <dgm:cxn modelId="{81105799-F940-410B-AEFB-698620B05654}" srcId="{CB99EA9A-4C37-45B2-8532-27C98DF04689}" destId="{2D3C6869-CEB7-4E93-AF02-29F6334D4352}" srcOrd="4" destOrd="0" parTransId="{FDB1E752-AD81-4982-AB1A-868FC1AA6294}" sibTransId="{0CA6BEAA-099B-4985-A045-89E746ACF206}"/>
    <dgm:cxn modelId="{3EC7103C-7B12-4BCE-8F08-535C62D8A1C9}" srcId="{4D1AD65F-BFFA-41AC-AA82-34A936F5C945}" destId="{97F76815-E638-4BAA-AB23-F7F871D82153}" srcOrd="7" destOrd="0" parTransId="{9BFD7598-B7B7-434A-9906-DE298CF610D2}" sibTransId="{A1F0BD6D-DF63-4BEC-A040-643184A2CAE6}"/>
    <dgm:cxn modelId="{4D5897C4-FE22-4DE4-B416-9A135BE0C8CB}" srcId="{CB99EA9A-4C37-45B2-8532-27C98DF04689}" destId="{C366257D-A793-4164-83A8-4849386156E8}" srcOrd="7" destOrd="0" parTransId="{8A44659E-A788-486D-9869-CE7D22A3EE6B}" sibTransId="{C4E777A7-E675-4F52-97C6-1EF9FDF0BF25}"/>
    <dgm:cxn modelId="{FBAFE3A0-C97B-433F-B25E-900538CC7A32}" type="presOf" srcId="{693E33AF-7FF9-4FB9-B9C5-1303F72F38C8}" destId="{4C36CC19-A1CE-4A6C-8F29-212940308A17}" srcOrd="0" destOrd="0" presId="urn:microsoft.com/office/officeart/2005/8/layout/hList1"/>
    <dgm:cxn modelId="{68595CF2-FF78-4143-BAEA-E1830953C8DB}" type="presOf" srcId="{CD296F7F-642C-4F50-8684-9CB7D06702D4}" destId="{B7981BEE-E7D4-4244-9895-AAE758475C45}" srcOrd="0" destOrd="7" presId="urn:microsoft.com/office/officeart/2005/8/layout/hList1"/>
    <dgm:cxn modelId="{C71DBBCE-FB37-4272-BF19-00466AFD4825}" type="presParOf" srcId="{45B785F5-E2FB-4796-A40B-444213447F52}" destId="{F24DAC6B-1FAB-40D8-A547-B66E55C0ECE1}" srcOrd="0" destOrd="0" presId="urn:microsoft.com/office/officeart/2005/8/layout/hList1"/>
    <dgm:cxn modelId="{1C3F822C-5943-4214-BE5A-B528AA61FB61}" type="presParOf" srcId="{F24DAC6B-1FAB-40D8-A547-B66E55C0ECE1}" destId="{2C28CD21-252C-4112-B54F-27732473330C}" srcOrd="0" destOrd="0" presId="urn:microsoft.com/office/officeart/2005/8/layout/hList1"/>
    <dgm:cxn modelId="{7C27DC58-51EA-4B54-AC46-813C2991C981}" type="presParOf" srcId="{F24DAC6B-1FAB-40D8-A547-B66E55C0ECE1}" destId="{708B2347-45E5-4552-9492-A4E8FECF65F9}" srcOrd="1" destOrd="0" presId="urn:microsoft.com/office/officeart/2005/8/layout/hList1"/>
    <dgm:cxn modelId="{693FEC8D-FF94-4766-9394-2860F5311817}" type="presParOf" srcId="{45B785F5-E2FB-4796-A40B-444213447F52}" destId="{F53B4D1E-E78B-40D9-9306-42D0ED3C2BBE}" srcOrd="1" destOrd="0" presId="urn:microsoft.com/office/officeart/2005/8/layout/hList1"/>
    <dgm:cxn modelId="{91A19478-C904-4ED0-AA70-B3A8B6545CDE}" type="presParOf" srcId="{45B785F5-E2FB-4796-A40B-444213447F52}" destId="{9B604CA2-E07B-4FF1-BD7C-3ED2A1C36A0E}" srcOrd="2" destOrd="0" presId="urn:microsoft.com/office/officeart/2005/8/layout/hList1"/>
    <dgm:cxn modelId="{4F92CC99-F0E6-42A6-BBD3-7DD018121461}" type="presParOf" srcId="{9B604CA2-E07B-4FF1-BD7C-3ED2A1C36A0E}" destId="{2597DCFF-B1E9-495B-8026-762921806BE8}" srcOrd="0" destOrd="0" presId="urn:microsoft.com/office/officeart/2005/8/layout/hList1"/>
    <dgm:cxn modelId="{502FAA5B-3B22-4246-A411-80D5510D4A4A}" type="presParOf" srcId="{9B604CA2-E07B-4FF1-BD7C-3ED2A1C36A0E}" destId="{36B4123C-997A-4757-B80C-7F8C030FC209}" srcOrd="1" destOrd="0" presId="urn:microsoft.com/office/officeart/2005/8/layout/hList1"/>
    <dgm:cxn modelId="{83CFC141-3DED-4E34-8B41-469DCCBD815A}" type="presParOf" srcId="{45B785F5-E2FB-4796-A40B-444213447F52}" destId="{23AE26DA-3F50-4983-8E7E-3D3BB2215B13}" srcOrd="3" destOrd="0" presId="urn:microsoft.com/office/officeart/2005/8/layout/hList1"/>
    <dgm:cxn modelId="{3D730FBE-D84A-47E4-ACDC-08F9A9D198E3}" type="presParOf" srcId="{45B785F5-E2FB-4796-A40B-444213447F52}" destId="{882CF4F4-102F-4974-A9C7-2E8EFAE50B16}" srcOrd="4" destOrd="0" presId="urn:microsoft.com/office/officeart/2005/8/layout/hList1"/>
    <dgm:cxn modelId="{362B1F7D-0F5D-4A10-B2E3-CD06DF8FB7AF}" type="presParOf" srcId="{882CF4F4-102F-4974-A9C7-2E8EFAE50B16}" destId="{4C36CC19-A1CE-4A6C-8F29-212940308A17}" srcOrd="0" destOrd="0" presId="urn:microsoft.com/office/officeart/2005/8/layout/hList1"/>
    <dgm:cxn modelId="{1C7E1A98-150F-4D51-95BC-4047EA4F2D0C}" type="presParOf" srcId="{882CF4F4-102F-4974-A9C7-2E8EFAE50B16}" destId="{B7981BEE-E7D4-4244-9895-AAE758475C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6B7BFA-65A6-4C4F-8A20-5B3A4CE9468F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99EA9A-4C37-45B2-8532-27C98DF04689}">
      <dgm:prSet phldrT="[Text]" custT="1"/>
      <dgm:spPr/>
      <dgm:t>
        <a:bodyPr/>
        <a:lstStyle/>
        <a:p>
          <a:r>
            <a:rPr lang="en-US" sz="1800" b="1" smtClean="0"/>
            <a:t>Parameter</a:t>
          </a:r>
          <a:endParaRPr lang="en-US" sz="1800" b="1" dirty="0"/>
        </a:p>
      </dgm:t>
    </dgm:pt>
    <dgm:pt modelId="{FCD036D1-051A-491E-A77D-331D09298FAC}" type="parTrans" cxnId="{5D89459F-463B-468A-9A7C-5E0CFB7864C8}">
      <dgm:prSet/>
      <dgm:spPr/>
      <dgm:t>
        <a:bodyPr/>
        <a:lstStyle/>
        <a:p>
          <a:endParaRPr lang="en-US"/>
        </a:p>
      </dgm:t>
    </dgm:pt>
    <dgm:pt modelId="{E4955471-513C-4F42-9A40-2EEDFC3ECDEA}" type="sibTrans" cxnId="{5D89459F-463B-468A-9A7C-5E0CFB7864C8}">
      <dgm:prSet/>
      <dgm:spPr/>
      <dgm:t>
        <a:bodyPr/>
        <a:lstStyle/>
        <a:p>
          <a:endParaRPr lang="en-US"/>
        </a:p>
      </dgm:t>
    </dgm:pt>
    <dgm:pt modelId="{4D1AD65F-BFFA-41AC-AA82-34A936F5C945}">
      <dgm:prSet phldrT="[Text]" custT="1"/>
      <dgm:spPr/>
      <dgm:t>
        <a:bodyPr/>
        <a:lstStyle/>
        <a:p>
          <a:r>
            <a:rPr lang="en-US" sz="2000" b="1" dirty="0" smtClean="0"/>
            <a:t>SNI </a:t>
          </a:r>
          <a:r>
            <a:rPr lang="en-US" sz="1800" b="1" dirty="0" smtClean="0"/>
            <a:t>01-3553-2006</a:t>
          </a:r>
          <a:endParaRPr lang="en-US" sz="2000" b="1" dirty="0"/>
        </a:p>
      </dgm:t>
    </dgm:pt>
    <dgm:pt modelId="{F26B7542-05CC-4313-912F-8C4B654C688F}" type="parTrans" cxnId="{0425143C-98A2-4B27-93DB-550D6C540C6E}">
      <dgm:prSet/>
      <dgm:spPr/>
      <dgm:t>
        <a:bodyPr/>
        <a:lstStyle/>
        <a:p>
          <a:endParaRPr lang="en-US"/>
        </a:p>
      </dgm:t>
    </dgm:pt>
    <dgm:pt modelId="{AA91493E-416B-493F-9EE5-7F2FE8C75BF5}" type="sibTrans" cxnId="{0425143C-98A2-4B27-93DB-550D6C540C6E}">
      <dgm:prSet/>
      <dgm:spPr/>
      <dgm:t>
        <a:bodyPr/>
        <a:lstStyle/>
        <a:p>
          <a:endParaRPr lang="en-US"/>
        </a:p>
      </dgm:t>
    </dgm:pt>
    <dgm:pt modelId="{4D22A923-C0AB-4218-A17E-6AF2C8D7FBC1}">
      <dgm:prSet phldrT="[Text]" custT="1"/>
      <dgm:spPr/>
      <dgm:t>
        <a:bodyPr/>
        <a:lstStyle/>
        <a:p>
          <a:r>
            <a:rPr lang="en-US" sz="2000" dirty="0" smtClean="0"/>
            <a:t>Max. 0,05 mg/L</a:t>
          </a:r>
          <a:endParaRPr lang="en-US" sz="2000" dirty="0"/>
        </a:p>
      </dgm:t>
    </dgm:pt>
    <dgm:pt modelId="{F9FD801F-C171-4E80-AE61-725CC3062A9D}" type="parTrans" cxnId="{2C0414F0-645C-44D8-B78A-ECAD65CD4B72}">
      <dgm:prSet/>
      <dgm:spPr/>
      <dgm:t>
        <a:bodyPr/>
        <a:lstStyle/>
        <a:p>
          <a:endParaRPr lang="en-US"/>
        </a:p>
      </dgm:t>
    </dgm:pt>
    <dgm:pt modelId="{5498E82D-20B6-42D5-9B9F-4A5CE02B8D6E}" type="sibTrans" cxnId="{2C0414F0-645C-44D8-B78A-ECAD65CD4B72}">
      <dgm:prSet/>
      <dgm:spPr/>
      <dgm:t>
        <a:bodyPr/>
        <a:lstStyle/>
        <a:p>
          <a:endParaRPr lang="en-US"/>
        </a:p>
      </dgm:t>
    </dgm:pt>
    <dgm:pt modelId="{6B978DEE-6756-40AA-9EB0-81EDA4C5D9C4}">
      <dgm:prSet phldrT="[Text]" custT="1"/>
      <dgm:spPr/>
      <dgm:t>
        <a:bodyPr/>
        <a:lstStyle/>
        <a:p>
          <a:r>
            <a:rPr lang="en-US" sz="2000" dirty="0" smtClean="0"/>
            <a:t>Max. 0,3 mg/L</a:t>
          </a:r>
          <a:endParaRPr lang="en-US" sz="2000" dirty="0"/>
        </a:p>
      </dgm:t>
    </dgm:pt>
    <dgm:pt modelId="{7DD9309D-3444-4384-B5AF-26597517FFEF}" type="parTrans" cxnId="{204AAA15-0B4D-4F54-BDD6-60D26873EED1}">
      <dgm:prSet/>
      <dgm:spPr/>
      <dgm:t>
        <a:bodyPr/>
        <a:lstStyle/>
        <a:p>
          <a:endParaRPr lang="en-US"/>
        </a:p>
      </dgm:t>
    </dgm:pt>
    <dgm:pt modelId="{0639D5DE-17E4-4658-A717-13BEAA1397E8}" type="sibTrans" cxnId="{204AAA15-0B4D-4F54-BDD6-60D26873EED1}">
      <dgm:prSet/>
      <dgm:spPr/>
      <dgm:t>
        <a:bodyPr/>
        <a:lstStyle/>
        <a:p>
          <a:endParaRPr lang="en-US"/>
        </a:p>
      </dgm:t>
    </dgm:pt>
    <dgm:pt modelId="{693E33AF-7FF9-4FB9-B9C5-1303F72F38C8}">
      <dgm:prSet phldrT="[Text]" custT="1"/>
      <dgm:spPr/>
      <dgm:t>
        <a:bodyPr/>
        <a:lstStyle/>
        <a:p>
          <a:r>
            <a:rPr lang="en-US" sz="1800" b="1" smtClean="0"/>
            <a:t>SNI 6242:2015</a:t>
          </a:r>
        </a:p>
        <a:p>
          <a:r>
            <a:rPr lang="en-US" sz="1800" b="1" smtClean="0"/>
            <a:t>Air Mineral Alami</a:t>
          </a:r>
          <a:endParaRPr lang="en-US" sz="1800" b="1" dirty="0"/>
        </a:p>
      </dgm:t>
    </dgm:pt>
    <dgm:pt modelId="{3B665C92-1694-496A-8C0D-94379EFD3728}" type="parTrans" cxnId="{3055C014-7CF7-482A-8F51-19B623B08C10}">
      <dgm:prSet/>
      <dgm:spPr/>
      <dgm:t>
        <a:bodyPr/>
        <a:lstStyle/>
        <a:p>
          <a:endParaRPr lang="en-US"/>
        </a:p>
      </dgm:t>
    </dgm:pt>
    <dgm:pt modelId="{07105E28-72DB-4E83-B35B-1A8F47B3AF90}" type="sibTrans" cxnId="{3055C014-7CF7-482A-8F51-19B623B08C10}">
      <dgm:prSet/>
      <dgm:spPr/>
      <dgm:t>
        <a:bodyPr/>
        <a:lstStyle/>
        <a:p>
          <a:endParaRPr lang="en-US"/>
        </a:p>
      </dgm:t>
    </dgm:pt>
    <dgm:pt modelId="{86FA0FE5-76EF-41AA-9139-59407A39976B}">
      <dgm:prSet phldrT="[Text]" custT="1"/>
      <dgm:spPr/>
      <dgm:t>
        <a:bodyPr/>
        <a:lstStyle/>
        <a:p>
          <a:r>
            <a:rPr lang="en-US" sz="2000" dirty="0" smtClean="0"/>
            <a:t>Max 500 mg/L</a:t>
          </a:r>
          <a:endParaRPr lang="en-US" sz="2000" dirty="0"/>
        </a:p>
      </dgm:t>
    </dgm:pt>
    <dgm:pt modelId="{A6D93005-E46B-45B9-BEC9-27ADEA2D5BB1}" type="parTrans" cxnId="{261C32A8-079E-4D41-BE96-D60E4C4008C6}">
      <dgm:prSet/>
      <dgm:spPr/>
      <dgm:t>
        <a:bodyPr/>
        <a:lstStyle/>
        <a:p>
          <a:endParaRPr lang="en-US"/>
        </a:p>
      </dgm:t>
    </dgm:pt>
    <dgm:pt modelId="{67543149-A977-4457-BD08-1F310155F060}" type="sibTrans" cxnId="{261C32A8-079E-4D41-BE96-D60E4C4008C6}">
      <dgm:prSet/>
      <dgm:spPr/>
      <dgm:t>
        <a:bodyPr/>
        <a:lstStyle/>
        <a:p>
          <a:endParaRPr lang="en-US"/>
        </a:p>
      </dgm:t>
    </dgm:pt>
    <dgm:pt modelId="{9C28F013-5745-4659-9791-5474D037E1A3}">
      <dgm:prSet phldrT="[Text]" custT="1"/>
      <dgm:spPr/>
      <dgm:t>
        <a:bodyPr/>
        <a:lstStyle/>
        <a:p>
          <a:endParaRPr lang="en-US" sz="2000" dirty="0"/>
        </a:p>
      </dgm:t>
    </dgm:pt>
    <dgm:pt modelId="{F5D09771-7A9A-44C9-BE9E-A61726A2F291}" type="parTrans" cxnId="{C0BC4496-8EA2-418B-A50B-25B8BF104975}">
      <dgm:prSet/>
      <dgm:spPr/>
      <dgm:t>
        <a:bodyPr/>
        <a:lstStyle/>
        <a:p>
          <a:endParaRPr lang="en-US"/>
        </a:p>
      </dgm:t>
    </dgm:pt>
    <dgm:pt modelId="{631D5D10-08F2-4048-8530-A2918DA9985C}" type="sibTrans" cxnId="{C0BC4496-8EA2-418B-A50B-25B8BF104975}">
      <dgm:prSet/>
      <dgm:spPr/>
      <dgm:t>
        <a:bodyPr/>
        <a:lstStyle/>
        <a:p>
          <a:endParaRPr lang="en-US"/>
        </a:p>
      </dgm:t>
    </dgm:pt>
    <dgm:pt modelId="{BB64818D-75C5-472D-8D00-AA1F984759A1}">
      <dgm:prSet phldrT="[Text]" custT="1"/>
      <dgm:spPr/>
      <dgm:t>
        <a:bodyPr/>
        <a:lstStyle/>
        <a:p>
          <a:endParaRPr lang="en-US" sz="2000" dirty="0"/>
        </a:p>
      </dgm:t>
    </dgm:pt>
    <dgm:pt modelId="{6FFBF32F-9F19-4504-918E-B0734ADBFD08}" type="parTrans" cxnId="{0F35A762-8C79-4C11-ADAF-645DA4C7AD86}">
      <dgm:prSet/>
      <dgm:spPr/>
      <dgm:t>
        <a:bodyPr/>
        <a:lstStyle/>
        <a:p>
          <a:endParaRPr lang="en-US"/>
        </a:p>
      </dgm:t>
    </dgm:pt>
    <dgm:pt modelId="{A92CDD5C-37BF-47ED-A3A0-7EBFAE77E35C}" type="sibTrans" cxnId="{0F35A762-8C79-4C11-ADAF-645DA4C7AD86}">
      <dgm:prSet/>
      <dgm:spPr/>
      <dgm:t>
        <a:bodyPr/>
        <a:lstStyle/>
        <a:p>
          <a:endParaRPr lang="en-US"/>
        </a:p>
      </dgm:t>
    </dgm:pt>
    <dgm:pt modelId="{EAB776F6-9815-4888-84E6-FD7B4FD3152F}">
      <dgm:prSet phldrT="[Text]" custT="1"/>
      <dgm:spPr/>
      <dgm:t>
        <a:bodyPr/>
        <a:lstStyle/>
        <a:p>
          <a:endParaRPr lang="en-US" sz="2000" dirty="0"/>
        </a:p>
      </dgm:t>
    </dgm:pt>
    <dgm:pt modelId="{A3AECAC4-4A95-45C0-950C-056B7AB49217}" type="parTrans" cxnId="{130DF9F5-BFF5-4BD5-B2A5-1CECA6F6C27F}">
      <dgm:prSet/>
      <dgm:spPr/>
      <dgm:t>
        <a:bodyPr/>
        <a:lstStyle/>
        <a:p>
          <a:endParaRPr lang="en-US"/>
        </a:p>
      </dgm:t>
    </dgm:pt>
    <dgm:pt modelId="{D78B3DFE-010A-4049-95D3-B83B73AD5BA3}" type="sibTrans" cxnId="{130DF9F5-BFF5-4BD5-B2A5-1CECA6F6C27F}">
      <dgm:prSet/>
      <dgm:spPr/>
      <dgm:t>
        <a:bodyPr/>
        <a:lstStyle/>
        <a:p>
          <a:endParaRPr lang="en-US"/>
        </a:p>
      </dgm:t>
    </dgm:pt>
    <dgm:pt modelId="{2CA5B3D6-6F46-4802-9E8B-AE61B3E49A8C}">
      <dgm:prSet phldrT="[Text]" custT="1"/>
      <dgm:spPr/>
      <dgm:t>
        <a:bodyPr/>
        <a:lstStyle/>
        <a:p>
          <a:endParaRPr lang="en-US" sz="2000" dirty="0"/>
        </a:p>
      </dgm:t>
    </dgm:pt>
    <dgm:pt modelId="{0ACC6F4D-A828-4DAB-9973-AA537E3902C0}" type="parTrans" cxnId="{74FF49D3-5126-49F1-9D9A-CBB72B4741F9}">
      <dgm:prSet/>
      <dgm:spPr/>
      <dgm:t>
        <a:bodyPr/>
        <a:lstStyle/>
        <a:p>
          <a:endParaRPr lang="en-US"/>
        </a:p>
      </dgm:t>
    </dgm:pt>
    <dgm:pt modelId="{59A2BD7E-2D49-4B79-90A6-0B780EE36B7E}" type="sibTrans" cxnId="{74FF49D3-5126-49F1-9D9A-CBB72B4741F9}">
      <dgm:prSet/>
      <dgm:spPr/>
      <dgm:t>
        <a:bodyPr/>
        <a:lstStyle/>
        <a:p>
          <a:endParaRPr lang="en-US"/>
        </a:p>
      </dgm:t>
    </dgm:pt>
    <dgm:pt modelId="{C4BA1D1E-7EED-4DC5-A618-2A5CC46887AD}">
      <dgm:prSet phldrT="[Text]" custT="1"/>
      <dgm:spPr/>
      <dgm:t>
        <a:bodyPr/>
        <a:lstStyle/>
        <a:p>
          <a:endParaRPr lang="en-US" sz="2000" dirty="0"/>
        </a:p>
      </dgm:t>
    </dgm:pt>
    <dgm:pt modelId="{3BF27D19-CBEF-4973-ACC8-207C330435A0}" type="parTrans" cxnId="{9A898D29-79A7-4067-9B0C-DB0CE10251A3}">
      <dgm:prSet/>
      <dgm:spPr/>
      <dgm:t>
        <a:bodyPr/>
        <a:lstStyle/>
        <a:p>
          <a:endParaRPr lang="en-US"/>
        </a:p>
      </dgm:t>
    </dgm:pt>
    <dgm:pt modelId="{95FD13A0-E9AD-4BAB-BDFA-2F5DAD1CE202}" type="sibTrans" cxnId="{9A898D29-79A7-4067-9B0C-DB0CE10251A3}">
      <dgm:prSet/>
      <dgm:spPr/>
      <dgm:t>
        <a:bodyPr/>
        <a:lstStyle/>
        <a:p>
          <a:endParaRPr lang="en-US"/>
        </a:p>
      </dgm:t>
    </dgm:pt>
    <dgm:pt modelId="{1B7ECD40-4BC8-4358-8927-689CD95DDF55}">
      <dgm:prSet phldrT="[Text]" custT="1"/>
      <dgm:spPr/>
      <dgm:t>
        <a:bodyPr/>
        <a:lstStyle/>
        <a:p>
          <a:r>
            <a:rPr lang="en-US" sz="2000" dirty="0" smtClean="0"/>
            <a:t>-</a:t>
          </a:r>
          <a:endParaRPr lang="en-US" sz="2000" dirty="0"/>
        </a:p>
      </dgm:t>
    </dgm:pt>
    <dgm:pt modelId="{C583D721-0F6A-4C38-9EA7-FAC6675C0E35}" type="parTrans" cxnId="{44B54C85-8033-4642-809A-3AEA8216C78B}">
      <dgm:prSet/>
      <dgm:spPr/>
      <dgm:t>
        <a:bodyPr/>
        <a:lstStyle/>
        <a:p>
          <a:endParaRPr lang="en-US"/>
        </a:p>
      </dgm:t>
    </dgm:pt>
    <dgm:pt modelId="{D5A46D83-64F2-42AD-9ACA-9F305353065E}" type="sibTrans" cxnId="{44B54C85-8033-4642-809A-3AEA8216C78B}">
      <dgm:prSet/>
      <dgm:spPr/>
      <dgm:t>
        <a:bodyPr/>
        <a:lstStyle/>
        <a:p>
          <a:endParaRPr lang="en-US"/>
        </a:p>
      </dgm:t>
    </dgm:pt>
    <dgm:pt modelId="{3D80DC2E-9F5A-43CA-9E92-16E66CCEF629}">
      <dgm:prSet phldrT="[Text]" custT="1"/>
      <dgm:spPr/>
      <dgm:t>
        <a:bodyPr/>
        <a:lstStyle/>
        <a:p>
          <a:r>
            <a:rPr lang="en-US" sz="2000" dirty="0" err="1" smtClean="0"/>
            <a:t>Nol</a:t>
          </a:r>
          <a:r>
            <a:rPr lang="en-US" sz="2000" dirty="0" smtClean="0"/>
            <a:t> </a:t>
          </a:r>
          <a:r>
            <a:rPr lang="en-US" sz="2000" dirty="0" err="1" smtClean="0"/>
            <a:t>kol</a:t>
          </a:r>
          <a:r>
            <a:rPr lang="en-US" sz="2000" dirty="0" smtClean="0"/>
            <a:t>/250 ml</a:t>
          </a:r>
          <a:endParaRPr lang="en-US" sz="2000" dirty="0"/>
        </a:p>
      </dgm:t>
    </dgm:pt>
    <dgm:pt modelId="{0971F362-3738-4120-B5C8-2305C23F2640}" type="parTrans" cxnId="{6FC6EE0E-C53E-4646-8908-A251A89423E6}">
      <dgm:prSet/>
      <dgm:spPr/>
      <dgm:t>
        <a:bodyPr/>
        <a:lstStyle/>
        <a:p>
          <a:endParaRPr lang="en-US"/>
        </a:p>
      </dgm:t>
    </dgm:pt>
    <dgm:pt modelId="{9C6F643B-8335-4245-88C8-E57A12E5D2EE}" type="sibTrans" cxnId="{6FC6EE0E-C53E-4646-8908-A251A89423E6}">
      <dgm:prSet/>
      <dgm:spPr/>
      <dgm:t>
        <a:bodyPr/>
        <a:lstStyle/>
        <a:p>
          <a:endParaRPr lang="en-US"/>
        </a:p>
      </dgm:t>
    </dgm:pt>
    <dgm:pt modelId="{4BF8C743-64F1-4ECC-8E11-267F105BD4E8}">
      <dgm:prSet phldrT="[Text]" custT="1"/>
      <dgm:spPr/>
      <dgm:t>
        <a:bodyPr/>
        <a:lstStyle/>
        <a:p>
          <a:r>
            <a:rPr lang="en-US" sz="2000" dirty="0" smtClean="0"/>
            <a:t>Max 2,4 mg/L</a:t>
          </a:r>
          <a:endParaRPr lang="en-US" sz="2000" dirty="0"/>
        </a:p>
      </dgm:t>
    </dgm:pt>
    <dgm:pt modelId="{2B444A2F-612A-4B72-896E-9786F727EAB5}" type="parTrans" cxnId="{E753EA0E-CA3F-42A6-AB81-BB773A938952}">
      <dgm:prSet/>
      <dgm:spPr/>
      <dgm:t>
        <a:bodyPr/>
        <a:lstStyle/>
        <a:p>
          <a:endParaRPr lang="en-US"/>
        </a:p>
      </dgm:t>
    </dgm:pt>
    <dgm:pt modelId="{5279AF99-6379-4F3E-A780-A6F9260B5E90}" type="sibTrans" cxnId="{E753EA0E-CA3F-42A6-AB81-BB773A938952}">
      <dgm:prSet/>
      <dgm:spPr/>
      <dgm:t>
        <a:bodyPr/>
        <a:lstStyle/>
        <a:p>
          <a:endParaRPr lang="en-US"/>
        </a:p>
      </dgm:t>
    </dgm:pt>
    <dgm:pt modelId="{20BE976B-E32E-42A6-A259-90D9287F1BCA}">
      <dgm:prSet phldrT="[Text]" custT="1"/>
      <dgm:spPr/>
      <dgm:t>
        <a:bodyPr/>
        <a:lstStyle/>
        <a:p>
          <a:r>
            <a:rPr lang="en-US" sz="2000" smtClean="0"/>
            <a:t>Max. 0,01 mg/L</a:t>
          </a:r>
          <a:endParaRPr lang="en-US" sz="2000" dirty="0"/>
        </a:p>
      </dgm:t>
    </dgm:pt>
    <dgm:pt modelId="{83666870-BF00-4FCE-90D3-14E254966462}" type="parTrans" cxnId="{B7F438B1-5A86-42D8-8911-6E25E06E7C8C}">
      <dgm:prSet/>
      <dgm:spPr/>
      <dgm:t>
        <a:bodyPr/>
        <a:lstStyle/>
        <a:p>
          <a:endParaRPr lang="en-US"/>
        </a:p>
      </dgm:t>
    </dgm:pt>
    <dgm:pt modelId="{8B9F5091-4379-4F2D-BAB5-5FBE4B955544}" type="sibTrans" cxnId="{B7F438B1-5A86-42D8-8911-6E25E06E7C8C}">
      <dgm:prSet/>
      <dgm:spPr/>
      <dgm:t>
        <a:bodyPr/>
        <a:lstStyle/>
        <a:p>
          <a:endParaRPr lang="en-US"/>
        </a:p>
      </dgm:t>
    </dgm:pt>
    <dgm:pt modelId="{01CC465E-96A2-4735-983A-9E1251D15D60}">
      <dgm:prSet phldrT="[Text]" custT="1"/>
      <dgm:spPr/>
      <dgm:t>
        <a:bodyPr/>
        <a:lstStyle/>
        <a:p>
          <a:r>
            <a:rPr lang="en-US" sz="2000" smtClean="0"/>
            <a:t>3.000 – 5890 mg/L</a:t>
          </a:r>
          <a:endParaRPr lang="en-US" sz="2000" dirty="0"/>
        </a:p>
      </dgm:t>
    </dgm:pt>
    <dgm:pt modelId="{20F6C5E8-7A38-422D-91D2-5F6D78C4C622}" type="parTrans" cxnId="{D434CB7E-03B9-4CF2-A0B0-E07EC310A72A}">
      <dgm:prSet/>
      <dgm:spPr/>
      <dgm:t>
        <a:bodyPr/>
        <a:lstStyle/>
        <a:p>
          <a:endParaRPr lang="en-US"/>
        </a:p>
      </dgm:t>
    </dgm:pt>
    <dgm:pt modelId="{6C036F05-0510-4AFF-8C81-E9894D0621BA}" type="sibTrans" cxnId="{D434CB7E-03B9-4CF2-A0B0-E07EC310A72A}">
      <dgm:prSet/>
      <dgm:spPr/>
      <dgm:t>
        <a:bodyPr/>
        <a:lstStyle/>
        <a:p>
          <a:endParaRPr lang="en-US"/>
        </a:p>
      </dgm:t>
    </dgm:pt>
    <dgm:pt modelId="{BE0E3113-6C2E-4FAC-ACFF-B164B7B627F4}">
      <dgm:prSet phldrT="[Text]" custT="1"/>
      <dgm:spPr/>
      <dgm:t>
        <a:bodyPr/>
        <a:lstStyle/>
        <a:p>
          <a:r>
            <a:rPr lang="en-US" sz="2000" dirty="0" smtClean="0"/>
            <a:t>TTD </a:t>
          </a:r>
          <a:r>
            <a:rPr lang="en-US" sz="2000" dirty="0" err="1" smtClean="0"/>
            <a:t>kol</a:t>
          </a:r>
          <a:r>
            <a:rPr lang="en-US" sz="2000" dirty="0" smtClean="0"/>
            <a:t>/250 ml</a:t>
          </a:r>
          <a:endParaRPr lang="en-US" sz="2000" dirty="0"/>
        </a:p>
      </dgm:t>
    </dgm:pt>
    <dgm:pt modelId="{4EED6AB1-BB22-44A9-BFB9-ABC7BB6D85BC}" type="parTrans" cxnId="{C49597D4-190F-42D9-88EE-19CBEF07DAFF}">
      <dgm:prSet/>
      <dgm:spPr/>
      <dgm:t>
        <a:bodyPr/>
        <a:lstStyle/>
        <a:p>
          <a:endParaRPr lang="en-US"/>
        </a:p>
      </dgm:t>
    </dgm:pt>
    <dgm:pt modelId="{437F5E67-65CB-4B94-877A-6B4BA4AE94BE}" type="sibTrans" cxnId="{C49597D4-190F-42D9-88EE-19CBEF07DAFF}">
      <dgm:prSet/>
      <dgm:spPr/>
      <dgm:t>
        <a:bodyPr/>
        <a:lstStyle/>
        <a:p>
          <a:endParaRPr lang="en-US"/>
        </a:p>
      </dgm:t>
    </dgm:pt>
    <dgm:pt modelId="{EDA5A169-ED0F-4253-ACCD-E206989DE593}">
      <dgm:prSet phldrT="[Text]" custT="1"/>
      <dgm:spPr/>
      <dgm:t>
        <a:bodyPr/>
        <a:lstStyle/>
        <a:p>
          <a:r>
            <a:rPr lang="en-US" sz="2000" dirty="0" smtClean="0"/>
            <a:t>-</a:t>
          </a:r>
          <a:endParaRPr lang="en-US" sz="2000" dirty="0"/>
        </a:p>
      </dgm:t>
    </dgm:pt>
    <dgm:pt modelId="{82146149-00BC-46EA-ABBE-0FAFA84291DB}" type="parTrans" cxnId="{564C5AF9-2F60-4B1A-8BDE-C2459F87FE04}">
      <dgm:prSet/>
      <dgm:spPr/>
      <dgm:t>
        <a:bodyPr/>
        <a:lstStyle/>
        <a:p>
          <a:endParaRPr lang="en-US"/>
        </a:p>
      </dgm:t>
    </dgm:pt>
    <dgm:pt modelId="{C95041FC-088A-46EB-A9B7-7B6F3D500D95}" type="sibTrans" cxnId="{564C5AF9-2F60-4B1A-8BDE-C2459F87FE04}">
      <dgm:prSet/>
      <dgm:spPr/>
      <dgm:t>
        <a:bodyPr/>
        <a:lstStyle/>
        <a:p>
          <a:endParaRPr lang="en-US"/>
        </a:p>
      </dgm:t>
    </dgm:pt>
    <dgm:pt modelId="{D9BBC0E8-EFEA-44C6-A8B1-E9A0A1C0066E}">
      <dgm:prSet phldrT="[Text]" custT="1"/>
      <dgm:spPr/>
      <dgm:t>
        <a:bodyPr/>
        <a:lstStyle/>
        <a:p>
          <a:r>
            <a:rPr lang="en-US" sz="2000" baseline="0" dirty="0" smtClean="0"/>
            <a:t>Pseudomonas </a:t>
          </a:r>
          <a:r>
            <a:rPr lang="en-US" sz="2000" baseline="0" dirty="0" err="1" smtClean="0"/>
            <a:t>Aerogenase</a:t>
          </a:r>
          <a:endParaRPr lang="en-US" sz="2000" baseline="0" dirty="0"/>
        </a:p>
      </dgm:t>
    </dgm:pt>
    <dgm:pt modelId="{9B95F512-BE68-4DBD-AAB4-91143C89995A}" type="sibTrans" cxnId="{2BA13A7A-BCB2-4B8E-B3EE-A7F48575B3C0}">
      <dgm:prSet/>
      <dgm:spPr/>
      <dgm:t>
        <a:bodyPr/>
        <a:lstStyle/>
        <a:p>
          <a:endParaRPr lang="en-US"/>
        </a:p>
      </dgm:t>
    </dgm:pt>
    <dgm:pt modelId="{610A79C8-BCD3-41E7-8F35-EC2901FDEC66}" type="parTrans" cxnId="{2BA13A7A-BCB2-4B8E-B3EE-A7F48575B3C0}">
      <dgm:prSet/>
      <dgm:spPr/>
      <dgm:t>
        <a:bodyPr/>
        <a:lstStyle/>
        <a:p>
          <a:endParaRPr lang="en-US"/>
        </a:p>
      </dgm:t>
    </dgm:pt>
    <dgm:pt modelId="{C366257D-A793-4164-83A8-4849386156E8}">
      <dgm:prSet phldrT="[Text]" custT="1"/>
      <dgm:spPr/>
      <dgm:t>
        <a:bodyPr/>
        <a:lstStyle/>
        <a:p>
          <a:r>
            <a:rPr lang="en-US" sz="2000" baseline="0" dirty="0" err="1" smtClean="0"/>
            <a:t>Bakteri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anaerob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pereduksi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sulfit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pembentuk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spora</a:t>
          </a:r>
          <a:endParaRPr lang="en-US" sz="2000" baseline="0" dirty="0"/>
        </a:p>
      </dgm:t>
    </dgm:pt>
    <dgm:pt modelId="{C4E777A7-E675-4F52-97C6-1EF9FDF0BF25}" type="sibTrans" cxnId="{4D5897C4-FE22-4DE4-B416-9A135BE0C8CB}">
      <dgm:prSet/>
      <dgm:spPr/>
      <dgm:t>
        <a:bodyPr/>
        <a:lstStyle/>
        <a:p>
          <a:endParaRPr lang="en-US"/>
        </a:p>
      </dgm:t>
    </dgm:pt>
    <dgm:pt modelId="{8A44659E-A788-486D-9869-CE7D22A3EE6B}" type="parTrans" cxnId="{4D5897C4-FE22-4DE4-B416-9A135BE0C8CB}">
      <dgm:prSet/>
      <dgm:spPr/>
      <dgm:t>
        <a:bodyPr/>
        <a:lstStyle/>
        <a:p>
          <a:endParaRPr lang="en-US"/>
        </a:p>
      </dgm:t>
    </dgm:pt>
    <dgm:pt modelId="{270C5C43-AED7-4061-9849-0C6A1E6E22C4}">
      <dgm:prSet phldrT="[Text]" custT="1"/>
      <dgm:spPr/>
      <dgm:t>
        <a:bodyPr/>
        <a:lstStyle/>
        <a:p>
          <a:r>
            <a:rPr lang="en-US" sz="2000" baseline="0" smtClean="0"/>
            <a:t>Coliform</a:t>
          </a:r>
          <a:endParaRPr lang="en-US" sz="2000" baseline="0" dirty="0"/>
        </a:p>
      </dgm:t>
    </dgm:pt>
    <dgm:pt modelId="{31E72821-0526-4D65-A22A-DD7BE3E33284}" type="sibTrans" cxnId="{AA4C520A-328E-4710-B4D7-2CEDE6DD37C6}">
      <dgm:prSet/>
      <dgm:spPr/>
      <dgm:t>
        <a:bodyPr/>
        <a:lstStyle/>
        <a:p>
          <a:endParaRPr lang="en-US"/>
        </a:p>
      </dgm:t>
    </dgm:pt>
    <dgm:pt modelId="{61FB9901-ACD5-4085-B02C-BE92EF66D2A1}" type="parTrans" cxnId="{AA4C520A-328E-4710-B4D7-2CEDE6DD37C6}">
      <dgm:prSet/>
      <dgm:spPr/>
      <dgm:t>
        <a:bodyPr/>
        <a:lstStyle/>
        <a:p>
          <a:endParaRPr lang="en-US"/>
        </a:p>
      </dgm:t>
    </dgm:pt>
    <dgm:pt modelId="{DD1BD99F-17E0-4644-B8DB-C6E4856024A2}">
      <dgm:prSet phldrT="[Text]" custT="1"/>
      <dgm:spPr/>
      <dgm:t>
        <a:bodyPr/>
        <a:lstStyle/>
        <a:p>
          <a:r>
            <a:rPr lang="en-US" sz="2000" smtClean="0"/>
            <a:t>CO</a:t>
          </a:r>
          <a:r>
            <a:rPr lang="en-US" sz="2000" baseline="-25000" smtClean="0"/>
            <a:t>2</a:t>
          </a:r>
          <a:endParaRPr lang="en-US" sz="2000" baseline="-25000" dirty="0"/>
        </a:p>
      </dgm:t>
    </dgm:pt>
    <dgm:pt modelId="{CC94897E-26FC-4B89-9D98-11EF50CFC8C9}" type="sibTrans" cxnId="{EA5D960C-3C79-4E71-911D-9603F63FEDB9}">
      <dgm:prSet/>
      <dgm:spPr/>
      <dgm:t>
        <a:bodyPr/>
        <a:lstStyle/>
        <a:p>
          <a:endParaRPr lang="en-US"/>
        </a:p>
      </dgm:t>
    </dgm:pt>
    <dgm:pt modelId="{BE15F1DC-1109-4C61-B9C8-444C51399FBC}" type="parTrans" cxnId="{EA5D960C-3C79-4E71-911D-9603F63FEDB9}">
      <dgm:prSet/>
      <dgm:spPr/>
      <dgm:t>
        <a:bodyPr/>
        <a:lstStyle/>
        <a:p>
          <a:endParaRPr lang="en-US"/>
        </a:p>
      </dgm:t>
    </dgm:pt>
    <dgm:pt modelId="{C111498D-7476-445B-A3F9-90064AFFC103}">
      <dgm:prSet phldrT="[Text]" custT="1"/>
      <dgm:spPr/>
      <dgm:t>
        <a:bodyPr/>
        <a:lstStyle/>
        <a:p>
          <a:r>
            <a:rPr lang="en-US" sz="2000" dirty="0" smtClean="0"/>
            <a:t>Boron</a:t>
          </a:r>
          <a:endParaRPr lang="en-US" sz="2000" dirty="0"/>
        </a:p>
      </dgm:t>
    </dgm:pt>
    <dgm:pt modelId="{09A637DB-83EA-40B0-AF20-6B4E3B360C76}" type="sibTrans" cxnId="{0663EFD5-6156-4931-8A2C-C1E801A42905}">
      <dgm:prSet/>
      <dgm:spPr/>
      <dgm:t>
        <a:bodyPr/>
        <a:lstStyle/>
        <a:p>
          <a:endParaRPr lang="en-US"/>
        </a:p>
      </dgm:t>
    </dgm:pt>
    <dgm:pt modelId="{0D274DC2-FB37-4912-9428-C41E27F7EB61}" type="parTrans" cxnId="{0663EFD5-6156-4931-8A2C-C1E801A42905}">
      <dgm:prSet/>
      <dgm:spPr/>
      <dgm:t>
        <a:bodyPr/>
        <a:lstStyle/>
        <a:p>
          <a:endParaRPr lang="en-US"/>
        </a:p>
      </dgm:t>
    </dgm:pt>
    <dgm:pt modelId="{B9DCD55A-394B-4B7C-91F3-7E541F77F565}">
      <dgm:prSet phldrT="[Text]" custT="1"/>
      <dgm:spPr/>
      <dgm:t>
        <a:bodyPr/>
        <a:lstStyle/>
        <a:p>
          <a:r>
            <a:rPr lang="en-US" sz="2000" dirty="0" err="1" smtClean="0"/>
            <a:t>Nitrit</a:t>
          </a:r>
          <a:endParaRPr lang="en-US" sz="2000" dirty="0"/>
        </a:p>
      </dgm:t>
    </dgm:pt>
    <dgm:pt modelId="{F8A4A22C-6C66-471C-8FEF-73FA951A11B2}" type="sibTrans" cxnId="{08A482DC-AD46-46D1-91BD-70ED398D70C8}">
      <dgm:prSet/>
      <dgm:spPr/>
      <dgm:t>
        <a:bodyPr/>
        <a:lstStyle/>
        <a:p>
          <a:endParaRPr lang="en-US"/>
        </a:p>
      </dgm:t>
    </dgm:pt>
    <dgm:pt modelId="{447351AA-D733-4CEB-8F4D-830BBC49A115}" type="parTrans" cxnId="{08A482DC-AD46-46D1-91BD-70ED398D70C8}">
      <dgm:prSet/>
      <dgm:spPr/>
      <dgm:t>
        <a:bodyPr/>
        <a:lstStyle/>
        <a:p>
          <a:endParaRPr lang="en-US"/>
        </a:p>
      </dgm:t>
    </dgm:pt>
    <dgm:pt modelId="{12D04EBF-AC14-4AB6-B214-89ACF41AA118}">
      <dgm:prSet phldrT="[Text]" custT="1"/>
      <dgm:spPr/>
      <dgm:t>
        <a:bodyPr/>
        <a:lstStyle/>
        <a:p>
          <a:r>
            <a:rPr lang="en-US" sz="2000" dirty="0" err="1" smtClean="0"/>
            <a:t>Zat</a:t>
          </a:r>
          <a:r>
            <a:rPr lang="en-US" sz="2000" dirty="0" smtClean="0"/>
            <a:t> yang </a:t>
          </a:r>
          <a:r>
            <a:rPr lang="en-US" sz="2000" dirty="0" err="1" smtClean="0"/>
            <a:t>terlarut</a:t>
          </a:r>
          <a:endParaRPr lang="en-US" sz="2000" dirty="0"/>
        </a:p>
      </dgm:t>
    </dgm:pt>
    <dgm:pt modelId="{2A71BA79-414F-4C2F-99BE-74ABD45629E5}" type="sibTrans" cxnId="{89C81230-75A4-408C-B7DF-714501AA1F67}">
      <dgm:prSet/>
      <dgm:spPr/>
      <dgm:t>
        <a:bodyPr/>
        <a:lstStyle/>
        <a:p>
          <a:endParaRPr lang="en-US"/>
        </a:p>
      </dgm:t>
    </dgm:pt>
    <dgm:pt modelId="{C0223AC6-3619-4157-8928-6894239E49E8}" type="parTrans" cxnId="{89C81230-75A4-408C-B7DF-714501AA1F67}">
      <dgm:prSet/>
      <dgm:spPr/>
      <dgm:t>
        <a:bodyPr/>
        <a:lstStyle/>
        <a:p>
          <a:endParaRPr lang="en-US"/>
        </a:p>
      </dgm:t>
    </dgm:pt>
    <dgm:pt modelId="{35853C94-9485-4244-9FEF-CE14B57E1D40}">
      <dgm:prSet phldrT="[Text]" custT="1"/>
      <dgm:spPr/>
      <dgm:t>
        <a:bodyPr/>
        <a:lstStyle/>
        <a:p>
          <a:r>
            <a:rPr lang="en-US" sz="2000" dirty="0" err="1" smtClean="0"/>
            <a:t>Nol</a:t>
          </a:r>
          <a:r>
            <a:rPr lang="en-US" sz="2000" dirty="0" smtClean="0"/>
            <a:t> </a:t>
          </a:r>
          <a:r>
            <a:rPr lang="en-US" sz="2000" dirty="0" err="1" smtClean="0"/>
            <a:t>kol</a:t>
          </a:r>
          <a:r>
            <a:rPr lang="en-US" sz="2000" dirty="0" smtClean="0"/>
            <a:t>/100ml</a:t>
          </a:r>
          <a:endParaRPr lang="en-US" sz="2000" dirty="0"/>
        </a:p>
      </dgm:t>
    </dgm:pt>
    <dgm:pt modelId="{C3D14DF3-A374-4D00-86E6-576BB36D02F8}" type="parTrans" cxnId="{7D88AEC5-FF49-49F7-9297-40532B8A4A89}">
      <dgm:prSet/>
      <dgm:spPr/>
      <dgm:t>
        <a:bodyPr/>
        <a:lstStyle/>
        <a:p>
          <a:endParaRPr lang="en-US"/>
        </a:p>
      </dgm:t>
    </dgm:pt>
    <dgm:pt modelId="{0B71516A-D51E-44FB-AEE4-45822160286E}" type="sibTrans" cxnId="{7D88AEC5-FF49-49F7-9297-40532B8A4A89}">
      <dgm:prSet/>
      <dgm:spPr/>
      <dgm:t>
        <a:bodyPr/>
        <a:lstStyle/>
        <a:p>
          <a:endParaRPr lang="en-US"/>
        </a:p>
      </dgm:t>
    </dgm:pt>
    <dgm:pt modelId="{8E368B0D-3601-44BA-9E11-BD063BAE1DCB}">
      <dgm:prSet phldrT="[Text]" custT="1"/>
      <dgm:spPr/>
      <dgm:t>
        <a:bodyPr/>
        <a:lstStyle/>
        <a:p>
          <a:r>
            <a:rPr lang="en-US" sz="2000" dirty="0" smtClean="0"/>
            <a:t>TTD </a:t>
          </a:r>
          <a:r>
            <a:rPr lang="en-US" sz="2000" dirty="0" err="1" smtClean="0"/>
            <a:t>kol</a:t>
          </a:r>
          <a:r>
            <a:rPr lang="en-US" sz="2000" dirty="0" smtClean="0"/>
            <a:t>/50 ml</a:t>
          </a:r>
          <a:endParaRPr lang="en-US" sz="2000" dirty="0"/>
        </a:p>
      </dgm:t>
    </dgm:pt>
    <dgm:pt modelId="{58FA6FBB-86D8-4F13-A05B-5F0BE8F0E21F}" type="parTrans" cxnId="{5DE06F37-8CD7-4901-A973-F7A798F7189D}">
      <dgm:prSet/>
      <dgm:spPr/>
      <dgm:t>
        <a:bodyPr/>
        <a:lstStyle/>
        <a:p>
          <a:endParaRPr lang="en-US"/>
        </a:p>
      </dgm:t>
    </dgm:pt>
    <dgm:pt modelId="{9D2C76AF-01B4-4A08-9F36-4B99E3CB0AAF}" type="sibTrans" cxnId="{5DE06F37-8CD7-4901-A973-F7A798F7189D}">
      <dgm:prSet/>
      <dgm:spPr/>
      <dgm:t>
        <a:bodyPr/>
        <a:lstStyle/>
        <a:p>
          <a:endParaRPr lang="en-US"/>
        </a:p>
      </dgm:t>
    </dgm:pt>
    <dgm:pt modelId="{FB80FEE0-5AF9-460B-B058-928F224785A7}">
      <dgm:prSet phldrT="[Text]" custT="1"/>
      <dgm:spPr/>
      <dgm:t>
        <a:bodyPr/>
        <a:lstStyle/>
        <a:p>
          <a:r>
            <a:rPr lang="en-US" sz="2000" dirty="0" smtClean="0"/>
            <a:t>-</a:t>
          </a:r>
          <a:endParaRPr lang="en-US" sz="2000" dirty="0"/>
        </a:p>
      </dgm:t>
    </dgm:pt>
    <dgm:pt modelId="{A5E55F2E-DCEB-49F7-8F33-68763CB41865}" type="parTrans" cxnId="{F51397FA-34A6-461D-8EA8-457D7C91ACDE}">
      <dgm:prSet/>
      <dgm:spPr/>
      <dgm:t>
        <a:bodyPr/>
        <a:lstStyle/>
        <a:p>
          <a:endParaRPr lang="en-US"/>
        </a:p>
      </dgm:t>
    </dgm:pt>
    <dgm:pt modelId="{5433C76D-B24D-4011-81BC-CEB92F13E7B1}" type="sibTrans" cxnId="{F51397FA-34A6-461D-8EA8-457D7C91ACDE}">
      <dgm:prSet/>
      <dgm:spPr/>
      <dgm:t>
        <a:bodyPr/>
        <a:lstStyle/>
        <a:p>
          <a:endParaRPr lang="en-US"/>
        </a:p>
      </dgm:t>
    </dgm:pt>
    <dgm:pt modelId="{D52DC1EF-9C69-4FB3-AE3C-4D44D3833C00}">
      <dgm:prSet phldrT="[Text]" custT="1"/>
      <dgm:spPr/>
      <dgm:t>
        <a:bodyPr/>
        <a:lstStyle/>
        <a:p>
          <a:endParaRPr lang="en-US" sz="2000" dirty="0"/>
        </a:p>
      </dgm:t>
    </dgm:pt>
    <dgm:pt modelId="{28B32C9D-F42E-458E-B870-E52DAAC2BA14}" type="parTrans" cxnId="{B2DA95B7-4220-4D08-B189-4283938401C2}">
      <dgm:prSet/>
      <dgm:spPr/>
      <dgm:t>
        <a:bodyPr/>
        <a:lstStyle/>
        <a:p>
          <a:endParaRPr lang="en-US"/>
        </a:p>
      </dgm:t>
    </dgm:pt>
    <dgm:pt modelId="{99AD3FD6-BDCC-44F8-BEFA-7CF6E4686B39}" type="sibTrans" cxnId="{B2DA95B7-4220-4D08-B189-4283938401C2}">
      <dgm:prSet/>
      <dgm:spPr/>
      <dgm:t>
        <a:bodyPr/>
        <a:lstStyle/>
        <a:p>
          <a:endParaRPr lang="en-US"/>
        </a:p>
      </dgm:t>
    </dgm:pt>
    <dgm:pt modelId="{3333477A-78EC-46C9-B43A-5EEB67DDF9BA}">
      <dgm:prSet phldrT="[Text]" custT="1"/>
      <dgm:spPr/>
      <dgm:t>
        <a:bodyPr/>
        <a:lstStyle/>
        <a:p>
          <a:endParaRPr lang="en-US" sz="2000" dirty="0"/>
        </a:p>
      </dgm:t>
    </dgm:pt>
    <dgm:pt modelId="{7E5309B9-C5BC-4C27-A529-381E3C435B70}" type="parTrans" cxnId="{09290E28-FE8A-44C2-BCFD-BFA6CC6F80BE}">
      <dgm:prSet/>
      <dgm:spPr/>
      <dgm:t>
        <a:bodyPr/>
        <a:lstStyle/>
        <a:p>
          <a:endParaRPr lang="en-US"/>
        </a:p>
      </dgm:t>
    </dgm:pt>
    <dgm:pt modelId="{7C0424EB-D6DA-40EE-84F5-D1814AD968CE}" type="sibTrans" cxnId="{09290E28-FE8A-44C2-BCFD-BFA6CC6F80BE}">
      <dgm:prSet/>
      <dgm:spPr/>
      <dgm:t>
        <a:bodyPr/>
        <a:lstStyle/>
        <a:p>
          <a:endParaRPr lang="en-US"/>
        </a:p>
      </dgm:t>
    </dgm:pt>
    <dgm:pt modelId="{232028E6-1449-49A8-AABE-D0A88EAA42FC}">
      <dgm:prSet phldrT="[Text]" custT="1"/>
      <dgm:spPr/>
      <dgm:t>
        <a:bodyPr/>
        <a:lstStyle/>
        <a:p>
          <a:endParaRPr lang="en-US" sz="2000" dirty="0"/>
        </a:p>
      </dgm:t>
    </dgm:pt>
    <dgm:pt modelId="{BFD5A5E5-AA38-40EC-9F6D-CE726B5B4F57}" type="parTrans" cxnId="{2758CABC-237E-4A55-8F19-0799304374BA}">
      <dgm:prSet/>
      <dgm:spPr/>
      <dgm:t>
        <a:bodyPr/>
        <a:lstStyle/>
        <a:p>
          <a:endParaRPr lang="en-US"/>
        </a:p>
      </dgm:t>
    </dgm:pt>
    <dgm:pt modelId="{67FC960E-9C56-4535-A0DF-EC91B4F530E0}" type="sibTrans" cxnId="{2758CABC-237E-4A55-8F19-0799304374BA}">
      <dgm:prSet/>
      <dgm:spPr/>
      <dgm:t>
        <a:bodyPr/>
        <a:lstStyle/>
        <a:p>
          <a:endParaRPr lang="en-US"/>
        </a:p>
      </dgm:t>
    </dgm:pt>
    <dgm:pt modelId="{F7A9441F-3C2F-447F-9D9F-824812600C8D}">
      <dgm:prSet phldrT="[Text]" custT="1"/>
      <dgm:spPr/>
      <dgm:t>
        <a:bodyPr/>
        <a:lstStyle/>
        <a:p>
          <a:endParaRPr lang="en-US" sz="2000" dirty="0"/>
        </a:p>
      </dgm:t>
    </dgm:pt>
    <dgm:pt modelId="{34310509-6AB3-490A-BD91-12580EB55E8F}" type="parTrans" cxnId="{1883350D-CA6C-4D6F-A051-308D2499CDD7}">
      <dgm:prSet/>
      <dgm:spPr/>
      <dgm:t>
        <a:bodyPr/>
        <a:lstStyle/>
        <a:p>
          <a:endParaRPr lang="en-US"/>
        </a:p>
      </dgm:t>
    </dgm:pt>
    <dgm:pt modelId="{5235A709-7D08-4B16-BA81-000F7A70A04E}" type="sibTrans" cxnId="{1883350D-CA6C-4D6F-A051-308D2499CDD7}">
      <dgm:prSet/>
      <dgm:spPr/>
      <dgm:t>
        <a:bodyPr/>
        <a:lstStyle/>
        <a:p>
          <a:endParaRPr lang="en-US"/>
        </a:p>
      </dgm:t>
    </dgm:pt>
    <dgm:pt modelId="{A3DC014C-3424-4250-9CFF-9B7FC3CB346B}">
      <dgm:prSet phldrT="[Text]" custT="1"/>
      <dgm:spPr/>
      <dgm:t>
        <a:bodyPr/>
        <a:lstStyle/>
        <a:p>
          <a:endParaRPr lang="en-US" sz="2000" dirty="0"/>
        </a:p>
      </dgm:t>
    </dgm:pt>
    <dgm:pt modelId="{B94A13F9-AC05-4C57-BD92-8C7181A7D606}" type="parTrans" cxnId="{F175B1B5-08C2-4E5B-B09B-D8F82C2F3243}">
      <dgm:prSet/>
      <dgm:spPr/>
      <dgm:t>
        <a:bodyPr/>
        <a:lstStyle/>
        <a:p>
          <a:endParaRPr lang="en-US"/>
        </a:p>
      </dgm:t>
    </dgm:pt>
    <dgm:pt modelId="{3C356385-59EC-404E-8FC2-4DD7CE0DD434}" type="sibTrans" cxnId="{F175B1B5-08C2-4E5B-B09B-D8F82C2F3243}">
      <dgm:prSet/>
      <dgm:spPr/>
      <dgm:t>
        <a:bodyPr/>
        <a:lstStyle/>
        <a:p>
          <a:endParaRPr lang="en-US"/>
        </a:p>
      </dgm:t>
    </dgm:pt>
    <dgm:pt modelId="{84B8A1D4-B205-4971-BA10-3F7A425326E2}">
      <dgm:prSet phldrT="[Text]" custT="1"/>
      <dgm:spPr/>
      <dgm:t>
        <a:bodyPr/>
        <a:lstStyle/>
        <a:p>
          <a:r>
            <a:rPr lang="en-US" sz="2000" dirty="0" smtClean="0"/>
            <a:t>TTD </a:t>
          </a:r>
          <a:r>
            <a:rPr lang="en-US" sz="2000" dirty="0" err="1" smtClean="0"/>
            <a:t>kol</a:t>
          </a:r>
          <a:r>
            <a:rPr lang="en-US" sz="2000" dirty="0" smtClean="0"/>
            <a:t>/250 ml</a:t>
          </a:r>
          <a:endParaRPr lang="en-US" sz="2000" dirty="0"/>
        </a:p>
      </dgm:t>
    </dgm:pt>
    <dgm:pt modelId="{01C28917-7735-43D5-94F4-F1425A65E082}" type="parTrans" cxnId="{DAB4573F-9537-42CE-B73B-A1BE537B2140}">
      <dgm:prSet/>
      <dgm:spPr/>
      <dgm:t>
        <a:bodyPr/>
        <a:lstStyle/>
        <a:p>
          <a:endParaRPr lang="en-US"/>
        </a:p>
      </dgm:t>
    </dgm:pt>
    <dgm:pt modelId="{0D61DBE6-1EED-4D5E-B11A-31DF506F187C}" type="sibTrans" cxnId="{DAB4573F-9537-42CE-B73B-A1BE537B2140}">
      <dgm:prSet/>
      <dgm:spPr/>
      <dgm:t>
        <a:bodyPr/>
        <a:lstStyle/>
        <a:p>
          <a:endParaRPr lang="en-US"/>
        </a:p>
      </dgm:t>
    </dgm:pt>
    <dgm:pt modelId="{4C8E9585-3063-4233-9642-48AE510F4FD0}">
      <dgm:prSet phldrT="[Text]" custT="1"/>
      <dgm:spPr/>
      <dgm:t>
        <a:bodyPr/>
        <a:lstStyle/>
        <a:p>
          <a:endParaRPr lang="en-US" sz="2000" dirty="0"/>
        </a:p>
      </dgm:t>
    </dgm:pt>
    <dgm:pt modelId="{E6A42ED9-49A7-441F-8631-FD64784E1204}" type="parTrans" cxnId="{BEA5D190-1195-4DDE-AB9D-7695A4DF067C}">
      <dgm:prSet/>
      <dgm:spPr/>
      <dgm:t>
        <a:bodyPr/>
        <a:lstStyle/>
        <a:p>
          <a:endParaRPr lang="en-US"/>
        </a:p>
      </dgm:t>
    </dgm:pt>
    <dgm:pt modelId="{9595F254-31C2-4BC7-8448-FBCDDBE2FF1E}" type="sibTrans" cxnId="{BEA5D190-1195-4DDE-AB9D-7695A4DF067C}">
      <dgm:prSet/>
      <dgm:spPr/>
      <dgm:t>
        <a:bodyPr/>
        <a:lstStyle/>
        <a:p>
          <a:endParaRPr lang="en-US"/>
        </a:p>
      </dgm:t>
    </dgm:pt>
    <dgm:pt modelId="{45B785F5-E2FB-4796-A40B-444213447F52}" type="pres">
      <dgm:prSet presAssocID="{3A6B7BFA-65A6-4C4F-8A20-5B3A4CE9468F}" presName="Name0" presStyleCnt="0">
        <dgm:presLayoutVars>
          <dgm:dir/>
          <dgm:animLvl val="lvl"/>
          <dgm:resizeHandles val="exact"/>
        </dgm:presLayoutVars>
      </dgm:prSet>
      <dgm:spPr/>
    </dgm:pt>
    <dgm:pt modelId="{F24DAC6B-1FAB-40D8-A547-B66E55C0ECE1}" type="pres">
      <dgm:prSet presAssocID="{CB99EA9A-4C37-45B2-8532-27C98DF04689}" presName="composite" presStyleCnt="0"/>
      <dgm:spPr/>
    </dgm:pt>
    <dgm:pt modelId="{2C28CD21-252C-4112-B54F-27732473330C}" type="pres">
      <dgm:prSet presAssocID="{CB99EA9A-4C37-45B2-8532-27C98DF04689}" presName="parTx" presStyleLbl="alignNode1" presStyleIdx="0" presStyleCnt="3" custLinFactNeighborX="-263" custLinFactNeighborY="0">
        <dgm:presLayoutVars>
          <dgm:chMax val="0"/>
          <dgm:chPref val="0"/>
          <dgm:bulletEnabled val="1"/>
        </dgm:presLayoutVars>
      </dgm:prSet>
      <dgm:spPr/>
    </dgm:pt>
    <dgm:pt modelId="{708B2347-45E5-4552-9492-A4E8FECF65F9}" type="pres">
      <dgm:prSet presAssocID="{CB99EA9A-4C37-45B2-8532-27C98DF0468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B4D1E-E78B-40D9-9306-42D0ED3C2BBE}" type="pres">
      <dgm:prSet presAssocID="{E4955471-513C-4F42-9A40-2EEDFC3ECDEA}" presName="space" presStyleCnt="0"/>
      <dgm:spPr/>
    </dgm:pt>
    <dgm:pt modelId="{9B604CA2-E07B-4FF1-BD7C-3ED2A1C36A0E}" type="pres">
      <dgm:prSet presAssocID="{4D1AD65F-BFFA-41AC-AA82-34A936F5C945}" presName="composite" presStyleCnt="0"/>
      <dgm:spPr/>
    </dgm:pt>
    <dgm:pt modelId="{2597DCFF-B1E9-495B-8026-762921806BE8}" type="pres">
      <dgm:prSet presAssocID="{4D1AD65F-BFFA-41AC-AA82-34A936F5C94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6B4123C-997A-4757-B80C-7F8C030FC209}" type="pres">
      <dgm:prSet presAssocID="{4D1AD65F-BFFA-41AC-AA82-34A936F5C94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E26DA-3F50-4983-8E7E-3D3BB2215B13}" type="pres">
      <dgm:prSet presAssocID="{AA91493E-416B-493F-9EE5-7F2FE8C75BF5}" presName="space" presStyleCnt="0"/>
      <dgm:spPr/>
    </dgm:pt>
    <dgm:pt modelId="{882CF4F4-102F-4974-A9C7-2E8EFAE50B16}" type="pres">
      <dgm:prSet presAssocID="{693E33AF-7FF9-4FB9-B9C5-1303F72F38C8}" presName="composite" presStyleCnt="0"/>
      <dgm:spPr/>
    </dgm:pt>
    <dgm:pt modelId="{4C36CC19-A1CE-4A6C-8F29-212940308A17}" type="pres">
      <dgm:prSet presAssocID="{693E33AF-7FF9-4FB9-B9C5-1303F72F38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81BEE-E7D4-4244-9895-AAE758475C45}" type="pres">
      <dgm:prSet presAssocID="{693E33AF-7FF9-4FB9-B9C5-1303F72F38C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81230-75A4-408C-B7DF-714501AA1F67}" srcId="{CB99EA9A-4C37-45B2-8532-27C98DF04689}" destId="{12D04EBF-AC14-4AB6-B214-89ACF41AA118}" srcOrd="0" destOrd="0" parTransId="{C0223AC6-3619-4157-8928-6894239E49E8}" sibTransId="{2A71BA79-414F-4C2F-99BE-74ABD45629E5}"/>
    <dgm:cxn modelId="{86B5AB39-7286-4B09-B4CA-9CFA2C8E3412}" type="presOf" srcId="{35853C94-9485-4244-9FEF-CE14B57E1D40}" destId="{36B4123C-997A-4757-B80C-7F8C030FC209}" srcOrd="0" destOrd="8" presId="urn:microsoft.com/office/officeart/2005/8/layout/hList1"/>
    <dgm:cxn modelId="{EA5D960C-3C79-4E71-911D-9603F63FEDB9}" srcId="{CB99EA9A-4C37-45B2-8532-27C98DF04689}" destId="{DD1BD99F-17E0-4644-B8DB-C6E4856024A2}" srcOrd="3" destOrd="0" parTransId="{BE15F1DC-1109-4C61-B9C8-444C51399FBC}" sibTransId="{CC94897E-26FC-4B89-9D98-11EF50CFC8C9}"/>
    <dgm:cxn modelId="{5CA5A229-FCB8-4186-B6F0-48A61146A9FF}" type="presOf" srcId="{3D80DC2E-9F5A-43CA-9E92-16E66CCEF629}" destId="{36B4123C-997A-4757-B80C-7F8C030FC209}" srcOrd="0" destOrd="4" presId="urn:microsoft.com/office/officeart/2005/8/layout/hList1"/>
    <dgm:cxn modelId="{1883350D-CA6C-4D6F-A051-308D2499CDD7}" srcId="{693E33AF-7FF9-4FB9-B9C5-1303F72F38C8}" destId="{F7A9441F-3C2F-447F-9D9F-824812600C8D}" srcOrd="9" destOrd="0" parTransId="{34310509-6AB3-490A-BD91-12580EB55E8F}" sibTransId="{5235A709-7D08-4B16-BA81-000F7A70A04E}"/>
    <dgm:cxn modelId="{56768C52-B5A8-4D51-A88C-A94B283F053C}" type="presOf" srcId="{693E33AF-7FF9-4FB9-B9C5-1303F72F38C8}" destId="{4C36CC19-A1CE-4A6C-8F29-212940308A17}" srcOrd="0" destOrd="0" presId="urn:microsoft.com/office/officeart/2005/8/layout/hList1"/>
    <dgm:cxn modelId="{09290E28-FE8A-44C2-BCFD-BFA6CC6F80BE}" srcId="{4D1AD65F-BFFA-41AC-AA82-34A936F5C945}" destId="{3333477A-78EC-46C9-B43A-5EEB67DDF9BA}" srcOrd="7" destOrd="0" parTransId="{7E5309B9-C5BC-4C27-A529-381E3C435B70}" sibTransId="{7C0424EB-D6DA-40EE-84F5-D1814AD968CE}"/>
    <dgm:cxn modelId="{2BA13A7A-BCB2-4B8E-B3EE-A7F48575B3C0}" srcId="{CB99EA9A-4C37-45B2-8532-27C98DF04689}" destId="{D9BBC0E8-EFEA-44C6-A8B1-E9A0A1C0066E}" srcOrd="6" destOrd="0" parTransId="{610A79C8-BCD3-41E7-8F35-EC2901FDEC66}" sibTransId="{9B95F512-BE68-4DBD-AAB4-91143C89995A}"/>
    <dgm:cxn modelId="{261C32A8-079E-4D41-BE96-D60E4C4008C6}" srcId="{693E33AF-7FF9-4FB9-B9C5-1303F72F38C8}" destId="{86FA0FE5-76EF-41AA-9139-59407A39976B}" srcOrd="0" destOrd="0" parTransId="{A6D93005-E46B-45B9-BEC9-27ADEA2D5BB1}" sibTransId="{67543149-A977-4457-BD08-1F310155F060}"/>
    <dgm:cxn modelId="{8B020A7C-E5E0-42A5-B14F-E7FFB8198170}" type="presOf" srcId="{12D04EBF-AC14-4AB6-B214-89ACF41AA118}" destId="{708B2347-45E5-4552-9492-A4E8FECF65F9}" srcOrd="0" destOrd="0" presId="urn:microsoft.com/office/officeart/2005/8/layout/hList1"/>
    <dgm:cxn modelId="{2758CABC-237E-4A55-8F19-0799304374BA}" srcId="{693E33AF-7FF9-4FB9-B9C5-1303F72F38C8}" destId="{232028E6-1449-49A8-AABE-D0A88EAA42FC}" srcOrd="10" destOrd="0" parTransId="{BFD5A5E5-AA38-40EC-9F6D-CE726B5B4F57}" sibTransId="{67FC960E-9C56-4535-A0DF-EC91B4F530E0}"/>
    <dgm:cxn modelId="{DEFA3812-1435-49DF-A58C-1881484C8116}" type="presOf" srcId="{01CC465E-96A2-4735-983A-9E1251D15D60}" destId="{B7981BEE-E7D4-4244-9895-AAE758475C45}" srcOrd="0" destOrd="3" presId="urn:microsoft.com/office/officeart/2005/8/layout/hList1"/>
    <dgm:cxn modelId="{C2957F9F-24F1-4241-BFF8-099641A30497}" type="presOf" srcId="{C4BA1D1E-7EED-4DC5-A618-2A5CC46887AD}" destId="{B7981BEE-E7D4-4244-9895-AAE758475C45}" srcOrd="0" destOrd="12" presId="urn:microsoft.com/office/officeart/2005/8/layout/hList1"/>
    <dgm:cxn modelId="{08A482DC-AD46-46D1-91BD-70ED398D70C8}" srcId="{CB99EA9A-4C37-45B2-8532-27C98DF04689}" destId="{B9DCD55A-394B-4B7C-91F3-7E541F77F565}" srcOrd="1" destOrd="0" parTransId="{447351AA-D733-4CEB-8F4D-830BBC49A115}" sibTransId="{F8A4A22C-6C66-471C-8FEF-73FA951A11B2}"/>
    <dgm:cxn modelId="{13146CCF-A9F6-4893-9DC6-51FB65758203}" type="presOf" srcId="{D9BBC0E8-EFEA-44C6-A8B1-E9A0A1C0066E}" destId="{708B2347-45E5-4552-9492-A4E8FECF65F9}" srcOrd="0" destOrd="6" presId="urn:microsoft.com/office/officeart/2005/8/layout/hList1"/>
    <dgm:cxn modelId="{E753EA0E-CA3F-42A6-AB81-BB773A938952}" srcId="{693E33AF-7FF9-4FB9-B9C5-1303F72F38C8}" destId="{4BF8C743-64F1-4ECC-8E11-267F105BD4E8}" srcOrd="1" destOrd="0" parTransId="{2B444A2F-612A-4B72-896E-9786F727EAB5}" sibTransId="{5279AF99-6379-4F3E-A780-A6F9260B5E90}"/>
    <dgm:cxn modelId="{E9676AA0-63F5-4944-B090-90F7CBF3D949}" type="presOf" srcId="{BB64818D-75C5-472D-8D00-AA1F984759A1}" destId="{36B4123C-997A-4757-B80C-7F8C030FC209}" srcOrd="0" destOrd="9" presId="urn:microsoft.com/office/officeart/2005/8/layout/hList1"/>
    <dgm:cxn modelId="{5D89459F-463B-468A-9A7C-5E0CFB7864C8}" srcId="{3A6B7BFA-65A6-4C4F-8A20-5B3A4CE9468F}" destId="{CB99EA9A-4C37-45B2-8532-27C98DF04689}" srcOrd="0" destOrd="0" parTransId="{FCD036D1-051A-491E-A77D-331D09298FAC}" sibTransId="{E4955471-513C-4F42-9A40-2EEDFC3ECDEA}"/>
    <dgm:cxn modelId="{1CAFA2C3-E76F-4B91-8301-98977BBDF514}" type="presOf" srcId="{84B8A1D4-B205-4971-BA10-3F7A425326E2}" destId="{B7981BEE-E7D4-4244-9895-AAE758475C45}" srcOrd="0" destOrd="8" presId="urn:microsoft.com/office/officeart/2005/8/layout/hList1"/>
    <dgm:cxn modelId="{2D78A23E-D0FB-45D8-92E7-D9B7F57F720A}" type="presOf" srcId="{C111498D-7476-445B-A3F9-90064AFFC103}" destId="{708B2347-45E5-4552-9492-A4E8FECF65F9}" srcOrd="0" destOrd="2" presId="urn:microsoft.com/office/officeart/2005/8/layout/hList1"/>
    <dgm:cxn modelId="{2DF9B095-BB09-4C82-8D07-D005A71E9B0C}" type="presOf" srcId="{3333477A-78EC-46C9-B43A-5EEB67DDF9BA}" destId="{36B4123C-997A-4757-B80C-7F8C030FC209}" srcOrd="0" destOrd="7" presId="urn:microsoft.com/office/officeart/2005/8/layout/hList1"/>
    <dgm:cxn modelId="{0663EFD5-6156-4931-8A2C-C1E801A42905}" srcId="{CB99EA9A-4C37-45B2-8532-27C98DF04689}" destId="{C111498D-7476-445B-A3F9-90064AFFC103}" srcOrd="2" destOrd="0" parTransId="{0D274DC2-FB37-4912-9428-C41E27F7EB61}" sibTransId="{09A637DB-83EA-40B0-AF20-6B4E3B360C76}"/>
    <dgm:cxn modelId="{B2DA95B7-4220-4D08-B189-4283938401C2}" srcId="{4D1AD65F-BFFA-41AC-AA82-34A936F5C945}" destId="{D52DC1EF-9C69-4FB3-AE3C-4D44D3833C00}" srcOrd="6" destOrd="0" parTransId="{28B32C9D-F42E-458E-B870-E52DAAC2BA14}" sibTransId="{99AD3FD6-BDCC-44F8-BEFA-7CF6E4686B39}"/>
    <dgm:cxn modelId="{211524A1-4DEC-4A94-BF5A-E04A51354044}" type="presOf" srcId="{8E368B0D-3601-44BA-9E11-BD063BAE1DCB}" destId="{B7981BEE-E7D4-4244-9895-AAE758475C45}" srcOrd="0" destOrd="5" presId="urn:microsoft.com/office/officeart/2005/8/layout/hList1"/>
    <dgm:cxn modelId="{F80358AE-E5B2-4E73-AA3C-4859377FC8D0}" type="presOf" srcId="{BE0E3113-6C2E-4FAC-ACFF-B164B7B627F4}" destId="{B7981BEE-E7D4-4244-9895-AAE758475C45}" srcOrd="0" destOrd="4" presId="urn:microsoft.com/office/officeart/2005/8/layout/hList1"/>
    <dgm:cxn modelId="{9A898D29-79A7-4067-9B0C-DB0CE10251A3}" srcId="{693E33AF-7FF9-4FB9-B9C5-1303F72F38C8}" destId="{C4BA1D1E-7EED-4DC5-A618-2A5CC46887AD}" srcOrd="12" destOrd="0" parTransId="{3BF27D19-CBEF-4973-ACC8-207C330435A0}" sibTransId="{95FD13A0-E9AD-4BAB-BDFA-2F5DAD1CE202}"/>
    <dgm:cxn modelId="{0F35A762-8C79-4C11-ADAF-645DA4C7AD86}" srcId="{4D1AD65F-BFFA-41AC-AA82-34A936F5C945}" destId="{BB64818D-75C5-472D-8D00-AA1F984759A1}" srcOrd="9" destOrd="0" parTransId="{6FFBF32F-9F19-4504-918E-B0734ADBFD08}" sibTransId="{A92CDD5C-37BF-47ED-A3A0-7EBFAE77E35C}"/>
    <dgm:cxn modelId="{8D2F9632-D403-48D7-B6CD-5FEE630F9942}" type="presOf" srcId="{2CA5B3D6-6F46-4802-9E8B-AE61B3E49A8C}" destId="{B7981BEE-E7D4-4244-9895-AAE758475C45}" srcOrd="0" destOrd="11" presId="urn:microsoft.com/office/officeart/2005/8/layout/hList1"/>
    <dgm:cxn modelId="{0425143C-98A2-4B27-93DB-550D6C540C6E}" srcId="{3A6B7BFA-65A6-4C4F-8A20-5B3A4CE9468F}" destId="{4D1AD65F-BFFA-41AC-AA82-34A936F5C945}" srcOrd="1" destOrd="0" parTransId="{F26B7542-05CC-4313-912F-8C4B654C688F}" sibTransId="{AA91493E-416B-493F-9EE5-7F2FE8C75BF5}"/>
    <dgm:cxn modelId="{130DF9F5-BFF5-4BD5-B2A5-1CECA6F6C27F}" srcId="{693E33AF-7FF9-4FB9-B9C5-1303F72F38C8}" destId="{EAB776F6-9815-4888-84E6-FD7B4FD3152F}" srcOrd="13" destOrd="0" parTransId="{A3AECAC4-4A95-45C0-950C-056B7AB49217}" sibTransId="{D78B3DFE-010A-4049-95D3-B83B73AD5BA3}"/>
    <dgm:cxn modelId="{BFB7341C-EEAC-4516-873D-769AA54E4788}" type="presOf" srcId="{4BF8C743-64F1-4ECC-8E11-267F105BD4E8}" destId="{B7981BEE-E7D4-4244-9895-AAE758475C45}" srcOrd="0" destOrd="1" presId="urn:microsoft.com/office/officeart/2005/8/layout/hList1"/>
    <dgm:cxn modelId="{818E0BE3-BCCE-4E9D-AE16-045F1EEECB9E}" type="presOf" srcId="{4C8E9585-3063-4233-9642-48AE510F4FD0}" destId="{B7981BEE-E7D4-4244-9895-AAE758475C45}" srcOrd="0" destOrd="6" presId="urn:microsoft.com/office/officeart/2005/8/layout/hList1"/>
    <dgm:cxn modelId="{DAB4573F-9537-42CE-B73B-A1BE537B2140}" srcId="{693E33AF-7FF9-4FB9-B9C5-1303F72F38C8}" destId="{84B8A1D4-B205-4971-BA10-3F7A425326E2}" srcOrd="8" destOrd="0" parTransId="{01C28917-7735-43D5-94F4-F1425A65E082}" sibTransId="{0D61DBE6-1EED-4D5E-B11A-31DF506F187C}"/>
    <dgm:cxn modelId="{AA4C520A-328E-4710-B4D7-2CEDE6DD37C6}" srcId="{CB99EA9A-4C37-45B2-8532-27C98DF04689}" destId="{270C5C43-AED7-4061-9849-0C6A1E6E22C4}" srcOrd="4" destOrd="0" parTransId="{61FB9901-ACD5-4085-B02C-BE92EF66D2A1}" sibTransId="{31E72821-0526-4D65-A22A-DD7BE3E33284}"/>
    <dgm:cxn modelId="{D434CB7E-03B9-4CF2-A0B0-E07EC310A72A}" srcId="{693E33AF-7FF9-4FB9-B9C5-1303F72F38C8}" destId="{01CC465E-96A2-4735-983A-9E1251D15D60}" srcOrd="3" destOrd="0" parTransId="{20F6C5E8-7A38-422D-91D2-5F6D78C4C622}" sibTransId="{6C036F05-0510-4AFF-8C81-E9894D0621BA}"/>
    <dgm:cxn modelId="{3055C014-7CF7-482A-8F51-19B623B08C10}" srcId="{3A6B7BFA-65A6-4C4F-8A20-5B3A4CE9468F}" destId="{693E33AF-7FF9-4FB9-B9C5-1303F72F38C8}" srcOrd="2" destOrd="0" parTransId="{3B665C92-1694-496A-8C0D-94379EFD3728}" sibTransId="{07105E28-72DB-4E83-B35B-1A8F47B3AF90}"/>
    <dgm:cxn modelId="{4D5897C4-FE22-4DE4-B416-9A135BE0C8CB}" srcId="{CB99EA9A-4C37-45B2-8532-27C98DF04689}" destId="{C366257D-A793-4164-83A8-4849386156E8}" srcOrd="5" destOrd="0" parTransId="{8A44659E-A788-486D-9869-CE7D22A3EE6B}" sibTransId="{C4E777A7-E675-4F52-97C6-1EF9FDF0BF25}"/>
    <dgm:cxn modelId="{85DE818F-EA72-4538-A5D2-57682A8F19B7}" type="presOf" srcId="{232028E6-1449-49A8-AABE-D0A88EAA42FC}" destId="{B7981BEE-E7D4-4244-9895-AAE758475C45}" srcOrd="0" destOrd="10" presId="urn:microsoft.com/office/officeart/2005/8/layout/hList1"/>
    <dgm:cxn modelId="{2D5E4F79-DF7C-4C49-9CBE-08CBE16711B2}" type="presOf" srcId="{EDA5A169-ED0F-4253-ACCD-E206989DE593}" destId="{36B4123C-997A-4757-B80C-7F8C030FC209}" srcOrd="0" destOrd="0" presId="urn:microsoft.com/office/officeart/2005/8/layout/hList1"/>
    <dgm:cxn modelId="{80DFFF2A-DDCC-448F-A40E-C9B44BE3E17B}" type="presOf" srcId="{F7A9441F-3C2F-447F-9D9F-824812600C8D}" destId="{B7981BEE-E7D4-4244-9895-AAE758475C45}" srcOrd="0" destOrd="9" presId="urn:microsoft.com/office/officeart/2005/8/layout/hList1"/>
    <dgm:cxn modelId="{6FC6EE0E-C53E-4646-8908-A251A89423E6}" srcId="{4D1AD65F-BFFA-41AC-AA82-34A936F5C945}" destId="{3D80DC2E-9F5A-43CA-9E92-16E66CCEF629}" srcOrd="4" destOrd="0" parTransId="{0971F362-3738-4120-B5C8-2305C23F2640}" sibTransId="{9C6F643B-8335-4245-88C8-E57A12E5D2EE}"/>
    <dgm:cxn modelId="{F51397FA-34A6-461D-8EA8-457D7C91ACDE}" srcId="{4D1AD65F-BFFA-41AC-AA82-34A936F5C945}" destId="{FB80FEE0-5AF9-460B-B058-928F224785A7}" srcOrd="5" destOrd="0" parTransId="{A5E55F2E-DCEB-49F7-8F33-68763CB41865}" sibTransId="{5433C76D-B24D-4011-81BC-CEB92F13E7B1}"/>
    <dgm:cxn modelId="{FE84E251-C949-4911-AC5D-EBA94D4EC219}" type="presOf" srcId="{6B978DEE-6756-40AA-9EB0-81EDA4C5D9C4}" destId="{36B4123C-997A-4757-B80C-7F8C030FC209}" srcOrd="0" destOrd="2" presId="urn:microsoft.com/office/officeart/2005/8/layout/hList1"/>
    <dgm:cxn modelId="{44B54C85-8033-4642-809A-3AEA8216C78B}" srcId="{4D1AD65F-BFFA-41AC-AA82-34A936F5C945}" destId="{1B7ECD40-4BC8-4358-8927-689CD95DDF55}" srcOrd="3" destOrd="0" parTransId="{C583D721-0F6A-4C38-9EA7-FAC6675C0E35}" sibTransId="{D5A46D83-64F2-42AD-9ACA-9F305353065E}"/>
    <dgm:cxn modelId="{723E7337-F84B-4AAC-92A6-2DF02400C786}" type="presOf" srcId="{D52DC1EF-9C69-4FB3-AE3C-4D44D3833C00}" destId="{36B4123C-997A-4757-B80C-7F8C030FC209}" srcOrd="0" destOrd="6" presId="urn:microsoft.com/office/officeart/2005/8/layout/hList1"/>
    <dgm:cxn modelId="{060B4230-C53F-40FB-A5A7-78D9D91FC112}" type="presOf" srcId="{9C28F013-5745-4659-9791-5474D037E1A3}" destId="{36B4123C-997A-4757-B80C-7F8C030FC209}" srcOrd="0" destOrd="10" presId="urn:microsoft.com/office/officeart/2005/8/layout/hList1"/>
    <dgm:cxn modelId="{6D06F5FC-63D2-447D-BC60-273196405137}" type="presOf" srcId="{270C5C43-AED7-4061-9849-0C6A1E6E22C4}" destId="{708B2347-45E5-4552-9492-A4E8FECF65F9}" srcOrd="0" destOrd="4" presId="urn:microsoft.com/office/officeart/2005/8/layout/hList1"/>
    <dgm:cxn modelId="{BEA5D190-1195-4DDE-AB9D-7695A4DF067C}" srcId="{693E33AF-7FF9-4FB9-B9C5-1303F72F38C8}" destId="{4C8E9585-3063-4233-9642-48AE510F4FD0}" srcOrd="6" destOrd="0" parTransId="{E6A42ED9-49A7-441F-8631-FD64784E1204}" sibTransId="{9595F254-31C2-4BC7-8448-FBCDDBE2FF1E}"/>
    <dgm:cxn modelId="{201171D5-4DBE-4978-BF7D-CDDB8EF4A488}" type="presOf" srcId="{1B7ECD40-4BC8-4358-8927-689CD95DDF55}" destId="{36B4123C-997A-4757-B80C-7F8C030FC209}" srcOrd="0" destOrd="3" presId="urn:microsoft.com/office/officeart/2005/8/layout/hList1"/>
    <dgm:cxn modelId="{08899E89-DBD1-4A89-BF71-CAF1A3B69097}" type="presOf" srcId="{FB80FEE0-5AF9-460B-B058-928F224785A7}" destId="{36B4123C-997A-4757-B80C-7F8C030FC209}" srcOrd="0" destOrd="5" presId="urn:microsoft.com/office/officeart/2005/8/layout/hList1"/>
    <dgm:cxn modelId="{9B60BA54-6DFE-452D-B27F-1A1C5E4C9855}" type="presOf" srcId="{4D22A923-C0AB-4218-A17E-6AF2C8D7FBC1}" destId="{36B4123C-997A-4757-B80C-7F8C030FC209}" srcOrd="0" destOrd="1" presId="urn:microsoft.com/office/officeart/2005/8/layout/hList1"/>
    <dgm:cxn modelId="{C2D23CD7-B28A-4FAC-823B-4F3DC12210AD}" type="presOf" srcId="{C366257D-A793-4164-83A8-4849386156E8}" destId="{708B2347-45E5-4552-9492-A4E8FECF65F9}" srcOrd="0" destOrd="5" presId="urn:microsoft.com/office/officeart/2005/8/layout/hList1"/>
    <dgm:cxn modelId="{1DCE6122-3EAB-4C36-9BDC-32FA6E04D892}" type="presOf" srcId="{A3DC014C-3424-4250-9CFF-9B7FC3CB346B}" destId="{B7981BEE-E7D4-4244-9895-AAE758475C45}" srcOrd="0" destOrd="7" presId="urn:microsoft.com/office/officeart/2005/8/layout/hList1"/>
    <dgm:cxn modelId="{B939443F-F9F9-403B-8B88-583AD65964D0}" type="presOf" srcId="{CB99EA9A-4C37-45B2-8532-27C98DF04689}" destId="{2C28CD21-252C-4112-B54F-27732473330C}" srcOrd="0" destOrd="0" presId="urn:microsoft.com/office/officeart/2005/8/layout/hList1"/>
    <dgm:cxn modelId="{2C0414F0-645C-44D8-B78A-ECAD65CD4B72}" srcId="{4D1AD65F-BFFA-41AC-AA82-34A936F5C945}" destId="{4D22A923-C0AB-4218-A17E-6AF2C8D7FBC1}" srcOrd="1" destOrd="0" parTransId="{F9FD801F-C171-4E80-AE61-725CC3062A9D}" sibTransId="{5498E82D-20B6-42D5-9B9F-4A5CE02B8D6E}"/>
    <dgm:cxn modelId="{C0BC4496-8EA2-418B-A50B-25B8BF104975}" srcId="{4D1AD65F-BFFA-41AC-AA82-34A936F5C945}" destId="{9C28F013-5745-4659-9791-5474D037E1A3}" srcOrd="10" destOrd="0" parTransId="{F5D09771-7A9A-44C9-BE9E-A61726A2F291}" sibTransId="{631D5D10-08F2-4048-8530-A2918DA9985C}"/>
    <dgm:cxn modelId="{39879771-A4CC-4057-8B97-F925AC1D0ABD}" type="presOf" srcId="{3A6B7BFA-65A6-4C4F-8A20-5B3A4CE9468F}" destId="{45B785F5-E2FB-4796-A40B-444213447F52}" srcOrd="0" destOrd="0" presId="urn:microsoft.com/office/officeart/2005/8/layout/hList1"/>
    <dgm:cxn modelId="{204AAA15-0B4D-4F54-BDD6-60D26873EED1}" srcId="{4D1AD65F-BFFA-41AC-AA82-34A936F5C945}" destId="{6B978DEE-6756-40AA-9EB0-81EDA4C5D9C4}" srcOrd="2" destOrd="0" parTransId="{7DD9309D-3444-4384-B5AF-26597517FFEF}" sibTransId="{0639D5DE-17E4-4658-A717-13BEAA1397E8}"/>
    <dgm:cxn modelId="{564C5AF9-2F60-4B1A-8BDE-C2459F87FE04}" srcId="{4D1AD65F-BFFA-41AC-AA82-34A936F5C945}" destId="{EDA5A169-ED0F-4253-ACCD-E206989DE593}" srcOrd="0" destOrd="0" parTransId="{82146149-00BC-46EA-ABBE-0FAFA84291DB}" sibTransId="{C95041FC-088A-46EB-A9B7-7B6F3D500D95}"/>
    <dgm:cxn modelId="{B7F438B1-5A86-42D8-8911-6E25E06E7C8C}" srcId="{693E33AF-7FF9-4FB9-B9C5-1303F72F38C8}" destId="{20BE976B-E32E-42A6-A259-90D9287F1BCA}" srcOrd="2" destOrd="0" parTransId="{83666870-BF00-4FCE-90D3-14E254966462}" sibTransId="{8B9F5091-4379-4F2D-BAB5-5FBE4B955544}"/>
    <dgm:cxn modelId="{5DE06F37-8CD7-4901-A973-F7A798F7189D}" srcId="{693E33AF-7FF9-4FB9-B9C5-1303F72F38C8}" destId="{8E368B0D-3601-44BA-9E11-BD063BAE1DCB}" srcOrd="5" destOrd="0" parTransId="{58FA6FBB-86D8-4F13-A05B-5F0BE8F0E21F}" sibTransId="{9D2C76AF-01B4-4A08-9F36-4B99E3CB0AAF}"/>
    <dgm:cxn modelId="{74FF49D3-5126-49F1-9D9A-CBB72B4741F9}" srcId="{693E33AF-7FF9-4FB9-B9C5-1303F72F38C8}" destId="{2CA5B3D6-6F46-4802-9E8B-AE61B3E49A8C}" srcOrd="11" destOrd="0" parTransId="{0ACC6F4D-A828-4DAB-9973-AA537E3902C0}" sibTransId="{59A2BD7E-2D49-4B79-90A6-0B780EE36B7E}"/>
    <dgm:cxn modelId="{810003D0-EB54-4F47-900F-AF48B7C82DA3}" type="presOf" srcId="{DD1BD99F-17E0-4644-B8DB-C6E4856024A2}" destId="{708B2347-45E5-4552-9492-A4E8FECF65F9}" srcOrd="0" destOrd="3" presId="urn:microsoft.com/office/officeart/2005/8/layout/hList1"/>
    <dgm:cxn modelId="{7D88AEC5-FF49-49F7-9297-40532B8A4A89}" srcId="{4D1AD65F-BFFA-41AC-AA82-34A936F5C945}" destId="{35853C94-9485-4244-9FEF-CE14B57E1D40}" srcOrd="8" destOrd="0" parTransId="{C3D14DF3-A374-4D00-86E6-576BB36D02F8}" sibTransId="{0B71516A-D51E-44FB-AEE4-45822160286E}"/>
    <dgm:cxn modelId="{51218666-38DF-4215-BDB5-B308630413C2}" type="presOf" srcId="{EAB776F6-9815-4888-84E6-FD7B4FD3152F}" destId="{B7981BEE-E7D4-4244-9895-AAE758475C45}" srcOrd="0" destOrd="13" presId="urn:microsoft.com/office/officeart/2005/8/layout/hList1"/>
    <dgm:cxn modelId="{C49597D4-190F-42D9-88EE-19CBEF07DAFF}" srcId="{693E33AF-7FF9-4FB9-B9C5-1303F72F38C8}" destId="{BE0E3113-6C2E-4FAC-ACFF-B164B7B627F4}" srcOrd="4" destOrd="0" parTransId="{4EED6AB1-BB22-44A9-BFB9-ABC7BB6D85BC}" sibTransId="{437F5E67-65CB-4B94-877A-6B4BA4AE94BE}"/>
    <dgm:cxn modelId="{47CDDF45-8557-4E5C-A08B-02EE0474B720}" type="presOf" srcId="{86FA0FE5-76EF-41AA-9139-59407A39976B}" destId="{B7981BEE-E7D4-4244-9895-AAE758475C45}" srcOrd="0" destOrd="0" presId="urn:microsoft.com/office/officeart/2005/8/layout/hList1"/>
    <dgm:cxn modelId="{3F779357-7A8B-40A4-9509-73D7150169AE}" type="presOf" srcId="{4D1AD65F-BFFA-41AC-AA82-34A936F5C945}" destId="{2597DCFF-B1E9-495B-8026-762921806BE8}" srcOrd="0" destOrd="0" presId="urn:microsoft.com/office/officeart/2005/8/layout/hList1"/>
    <dgm:cxn modelId="{A69F0B38-DEB9-405A-96C7-1FA4F26BEEF3}" type="presOf" srcId="{B9DCD55A-394B-4B7C-91F3-7E541F77F565}" destId="{708B2347-45E5-4552-9492-A4E8FECF65F9}" srcOrd="0" destOrd="1" presId="urn:microsoft.com/office/officeart/2005/8/layout/hList1"/>
    <dgm:cxn modelId="{0724D309-5359-4DDD-A233-6B324A76E228}" type="presOf" srcId="{20BE976B-E32E-42A6-A259-90D9287F1BCA}" destId="{B7981BEE-E7D4-4244-9895-AAE758475C45}" srcOrd="0" destOrd="2" presId="urn:microsoft.com/office/officeart/2005/8/layout/hList1"/>
    <dgm:cxn modelId="{F175B1B5-08C2-4E5B-B09B-D8F82C2F3243}" srcId="{693E33AF-7FF9-4FB9-B9C5-1303F72F38C8}" destId="{A3DC014C-3424-4250-9CFF-9B7FC3CB346B}" srcOrd="7" destOrd="0" parTransId="{B94A13F9-AC05-4C57-BD92-8C7181A7D606}" sibTransId="{3C356385-59EC-404E-8FC2-4DD7CE0DD434}"/>
    <dgm:cxn modelId="{34F17BBE-4CD2-4EAB-86B4-9618D60BFD46}" type="presParOf" srcId="{45B785F5-E2FB-4796-A40B-444213447F52}" destId="{F24DAC6B-1FAB-40D8-A547-B66E55C0ECE1}" srcOrd="0" destOrd="0" presId="urn:microsoft.com/office/officeart/2005/8/layout/hList1"/>
    <dgm:cxn modelId="{3BA8BFE8-E5C0-4DDD-A81F-7070F9E601B1}" type="presParOf" srcId="{F24DAC6B-1FAB-40D8-A547-B66E55C0ECE1}" destId="{2C28CD21-252C-4112-B54F-27732473330C}" srcOrd="0" destOrd="0" presId="urn:microsoft.com/office/officeart/2005/8/layout/hList1"/>
    <dgm:cxn modelId="{6C6B3954-68F6-4542-8725-534EED822369}" type="presParOf" srcId="{F24DAC6B-1FAB-40D8-A547-B66E55C0ECE1}" destId="{708B2347-45E5-4552-9492-A4E8FECF65F9}" srcOrd="1" destOrd="0" presId="urn:microsoft.com/office/officeart/2005/8/layout/hList1"/>
    <dgm:cxn modelId="{32D70646-369E-4798-A849-943061E20509}" type="presParOf" srcId="{45B785F5-E2FB-4796-A40B-444213447F52}" destId="{F53B4D1E-E78B-40D9-9306-42D0ED3C2BBE}" srcOrd="1" destOrd="0" presId="urn:microsoft.com/office/officeart/2005/8/layout/hList1"/>
    <dgm:cxn modelId="{2763757E-CD34-4819-8F2F-7DE191DA055F}" type="presParOf" srcId="{45B785F5-E2FB-4796-A40B-444213447F52}" destId="{9B604CA2-E07B-4FF1-BD7C-3ED2A1C36A0E}" srcOrd="2" destOrd="0" presId="urn:microsoft.com/office/officeart/2005/8/layout/hList1"/>
    <dgm:cxn modelId="{B5EB5D54-3336-428A-91CC-5DF033409745}" type="presParOf" srcId="{9B604CA2-E07B-4FF1-BD7C-3ED2A1C36A0E}" destId="{2597DCFF-B1E9-495B-8026-762921806BE8}" srcOrd="0" destOrd="0" presId="urn:microsoft.com/office/officeart/2005/8/layout/hList1"/>
    <dgm:cxn modelId="{6AC2ADB1-E857-4D47-9D94-9493B39F4F69}" type="presParOf" srcId="{9B604CA2-E07B-4FF1-BD7C-3ED2A1C36A0E}" destId="{36B4123C-997A-4757-B80C-7F8C030FC209}" srcOrd="1" destOrd="0" presId="urn:microsoft.com/office/officeart/2005/8/layout/hList1"/>
    <dgm:cxn modelId="{5EE7D5CB-B959-4F86-8D52-86A8FE3096AC}" type="presParOf" srcId="{45B785F5-E2FB-4796-A40B-444213447F52}" destId="{23AE26DA-3F50-4983-8E7E-3D3BB2215B13}" srcOrd="3" destOrd="0" presId="urn:microsoft.com/office/officeart/2005/8/layout/hList1"/>
    <dgm:cxn modelId="{776E53CA-65D4-49F2-834A-D9504F8C31FE}" type="presParOf" srcId="{45B785F5-E2FB-4796-A40B-444213447F52}" destId="{882CF4F4-102F-4974-A9C7-2E8EFAE50B16}" srcOrd="4" destOrd="0" presId="urn:microsoft.com/office/officeart/2005/8/layout/hList1"/>
    <dgm:cxn modelId="{8F072459-E010-43E4-A10D-C794150DCA8D}" type="presParOf" srcId="{882CF4F4-102F-4974-A9C7-2E8EFAE50B16}" destId="{4C36CC19-A1CE-4A6C-8F29-212940308A17}" srcOrd="0" destOrd="0" presId="urn:microsoft.com/office/officeart/2005/8/layout/hList1"/>
    <dgm:cxn modelId="{4C8EF3A9-F9A0-4581-B271-40A7336BE834}" type="presParOf" srcId="{882CF4F4-102F-4974-A9C7-2E8EFAE50B16}" destId="{B7981BEE-E7D4-4244-9895-AAE758475C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100D18-0DAA-4FF6-BBA5-C2B99E51F7F0}" type="doc">
      <dgm:prSet loTypeId="urn:microsoft.com/office/officeart/2005/8/layout/arrow2" loCatId="process" qsTypeId="urn:microsoft.com/office/officeart/2005/8/quickstyle/simple5" qsCatId="simple" csTypeId="urn:microsoft.com/office/officeart/2005/8/colors/colorful1" csCatId="colorful" phldr="1"/>
      <dgm:spPr/>
    </dgm:pt>
    <dgm:pt modelId="{ACAA4042-3E0C-4301-9E7A-EC6063FE2626}">
      <dgm:prSet phldrT="[Text]" custT="1"/>
      <dgm:spPr/>
      <dgm:t>
        <a:bodyPr/>
        <a:lstStyle/>
        <a:p>
          <a:pPr algn="ctr"/>
          <a:r>
            <a:rPr lang="en-US" sz="1600" b="1" dirty="0" err="1" smtClean="0"/>
            <a:t>Persiapan</a:t>
          </a:r>
          <a:r>
            <a:rPr lang="en-US" sz="1600" b="1" dirty="0" smtClean="0"/>
            <a:t> &amp; </a:t>
          </a:r>
          <a:r>
            <a:rPr lang="en-US" sz="1600" b="1" dirty="0" err="1" smtClean="0"/>
            <a:t>Surveilance</a:t>
          </a:r>
          <a:endParaRPr lang="en-US" sz="1600" b="1" dirty="0"/>
        </a:p>
      </dgm:t>
    </dgm:pt>
    <dgm:pt modelId="{F0732D2D-BA51-42D0-BEC4-0F9FDA33A3DF}" type="parTrans" cxnId="{35F2850F-E2D3-4048-BBB2-936004D72FA3}">
      <dgm:prSet/>
      <dgm:spPr/>
      <dgm:t>
        <a:bodyPr/>
        <a:lstStyle/>
        <a:p>
          <a:endParaRPr lang="en-US"/>
        </a:p>
      </dgm:t>
    </dgm:pt>
    <dgm:pt modelId="{9C33E616-870E-44BC-B793-5D84394F9661}" type="sibTrans" cxnId="{35F2850F-E2D3-4048-BBB2-936004D72FA3}">
      <dgm:prSet/>
      <dgm:spPr/>
      <dgm:t>
        <a:bodyPr/>
        <a:lstStyle/>
        <a:p>
          <a:endParaRPr lang="en-US"/>
        </a:p>
      </dgm:t>
    </dgm:pt>
    <dgm:pt modelId="{3CE3C3B0-C83C-4326-A904-F0C6128B6BDE}">
      <dgm:prSet phldrT="[Text]" custT="1"/>
      <dgm:spPr/>
      <dgm:t>
        <a:bodyPr/>
        <a:lstStyle/>
        <a:p>
          <a:r>
            <a:rPr lang="en-US" sz="1600" b="1" dirty="0" err="1" smtClean="0"/>
            <a:t>Pesan</a:t>
          </a:r>
          <a:r>
            <a:rPr lang="en-US" sz="1600" b="1" dirty="0" smtClean="0"/>
            <a:t> Label</a:t>
          </a:r>
          <a:endParaRPr lang="en-US" sz="1600" b="1" dirty="0"/>
        </a:p>
      </dgm:t>
    </dgm:pt>
    <dgm:pt modelId="{008211F8-D290-4D51-B2D6-512D8AD5BC28}" type="parTrans" cxnId="{15061EF0-7C1E-4C32-ACD5-1B47D6F2119A}">
      <dgm:prSet/>
      <dgm:spPr/>
      <dgm:t>
        <a:bodyPr/>
        <a:lstStyle/>
        <a:p>
          <a:endParaRPr lang="en-US"/>
        </a:p>
      </dgm:t>
    </dgm:pt>
    <dgm:pt modelId="{1739D034-D874-48A8-92D5-8470F5B019D1}" type="sibTrans" cxnId="{15061EF0-7C1E-4C32-ACD5-1B47D6F2119A}">
      <dgm:prSet/>
      <dgm:spPr/>
      <dgm:t>
        <a:bodyPr/>
        <a:lstStyle/>
        <a:p>
          <a:endParaRPr lang="en-US"/>
        </a:p>
      </dgm:t>
    </dgm:pt>
    <dgm:pt modelId="{CE1F5557-0809-42EB-AF44-3E69A28D3A78}">
      <dgm:prSet phldrT="[Text]" custT="1"/>
      <dgm:spPr/>
      <dgm:t>
        <a:bodyPr/>
        <a:lstStyle/>
        <a:p>
          <a:r>
            <a:rPr lang="en-US" sz="1600" b="1" dirty="0" err="1" smtClean="0"/>
            <a:t>Produksi</a:t>
          </a:r>
          <a:endParaRPr lang="en-US" sz="1600" b="1" dirty="0"/>
        </a:p>
      </dgm:t>
    </dgm:pt>
    <dgm:pt modelId="{07CE88E0-81AC-4F66-B14F-3473CD4DF359}" type="parTrans" cxnId="{D1721D20-EF28-4ABF-B54F-F1473635B97D}">
      <dgm:prSet/>
      <dgm:spPr/>
      <dgm:t>
        <a:bodyPr/>
        <a:lstStyle/>
        <a:p>
          <a:endParaRPr lang="en-US"/>
        </a:p>
      </dgm:t>
    </dgm:pt>
    <dgm:pt modelId="{E2CE21CA-3911-461B-88EC-06647D7A13B5}" type="sibTrans" cxnId="{D1721D20-EF28-4ABF-B54F-F1473635B97D}">
      <dgm:prSet/>
      <dgm:spPr/>
      <dgm:t>
        <a:bodyPr/>
        <a:lstStyle/>
        <a:p>
          <a:endParaRPr lang="en-US"/>
        </a:p>
      </dgm:t>
    </dgm:pt>
    <dgm:pt modelId="{50823A83-9195-4E6F-93A1-91946F75573A}">
      <dgm:prSet phldrT="[Text]" custT="1"/>
      <dgm:spPr/>
      <dgm:t>
        <a:bodyPr/>
        <a:lstStyle/>
        <a:p>
          <a:r>
            <a:rPr lang="en-US" sz="1600" b="1" dirty="0" err="1" smtClean="0"/>
            <a:t>Peredaran</a:t>
          </a:r>
          <a:endParaRPr lang="en-US" sz="1600" b="1" dirty="0"/>
        </a:p>
      </dgm:t>
    </dgm:pt>
    <dgm:pt modelId="{7CC2A7E7-6279-4A12-80F4-0309D5080B69}" type="parTrans" cxnId="{A9B5D16C-A53F-442E-A46A-9BF17B0C4B40}">
      <dgm:prSet/>
      <dgm:spPr/>
      <dgm:t>
        <a:bodyPr/>
        <a:lstStyle/>
        <a:p>
          <a:endParaRPr lang="en-US"/>
        </a:p>
      </dgm:t>
    </dgm:pt>
    <dgm:pt modelId="{3E152C74-4E00-4E97-B427-A61D256CF50D}" type="sibTrans" cxnId="{A9B5D16C-A53F-442E-A46A-9BF17B0C4B40}">
      <dgm:prSet/>
      <dgm:spPr/>
      <dgm:t>
        <a:bodyPr/>
        <a:lstStyle/>
        <a:p>
          <a:endParaRPr lang="en-US"/>
        </a:p>
      </dgm:t>
    </dgm:pt>
    <dgm:pt modelId="{9A20BFCD-2ECC-4424-8406-124C917F0FFC}">
      <dgm:prSet phldrT="[Text]" custT="1"/>
      <dgm:spPr/>
      <dgm:t>
        <a:bodyPr/>
        <a:lstStyle/>
        <a:p>
          <a:pPr algn="ctr"/>
          <a:r>
            <a:rPr lang="en-US" sz="1600" b="1" dirty="0" err="1" smtClean="0"/>
            <a:t>Pendaftaran</a:t>
          </a:r>
          <a:r>
            <a:rPr lang="en-US" sz="1600" b="1" dirty="0" smtClean="0"/>
            <a:t> BPOM</a:t>
          </a:r>
          <a:endParaRPr lang="en-US" sz="1600" b="1" dirty="0"/>
        </a:p>
      </dgm:t>
    </dgm:pt>
    <dgm:pt modelId="{F6488C20-720A-4FB9-B345-3B65B2C8FEB0}" type="parTrans" cxnId="{30E2AA9E-9A18-4E43-97A1-309E0883084B}">
      <dgm:prSet/>
      <dgm:spPr/>
      <dgm:t>
        <a:bodyPr/>
        <a:lstStyle/>
        <a:p>
          <a:endParaRPr lang="en-US"/>
        </a:p>
      </dgm:t>
    </dgm:pt>
    <dgm:pt modelId="{3A2AF50F-0E04-42CD-9968-65EF0A098CC8}" type="sibTrans" cxnId="{30E2AA9E-9A18-4E43-97A1-309E0883084B}">
      <dgm:prSet/>
      <dgm:spPr/>
      <dgm:t>
        <a:bodyPr/>
        <a:lstStyle/>
        <a:p>
          <a:endParaRPr lang="en-US"/>
        </a:p>
      </dgm:t>
    </dgm:pt>
    <dgm:pt modelId="{DBD592A1-D4F0-43B0-8274-138E7FB0A896}" type="pres">
      <dgm:prSet presAssocID="{E8100D18-0DAA-4FF6-BBA5-C2B99E51F7F0}" presName="arrowDiagram" presStyleCnt="0">
        <dgm:presLayoutVars>
          <dgm:chMax val="5"/>
          <dgm:dir/>
          <dgm:resizeHandles val="exact"/>
        </dgm:presLayoutVars>
      </dgm:prSet>
      <dgm:spPr/>
    </dgm:pt>
    <dgm:pt modelId="{19441828-DAC0-490D-9294-02ED8527BE84}" type="pres">
      <dgm:prSet presAssocID="{E8100D18-0DAA-4FF6-BBA5-C2B99E51F7F0}" presName="arrow" presStyleLbl="bgShp" presStyleIdx="0" presStyleCnt="1"/>
      <dgm:spPr/>
    </dgm:pt>
    <dgm:pt modelId="{3CC09811-E0FF-487C-AE88-7F057689505B}" type="pres">
      <dgm:prSet presAssocID="{E8100D18-0DAA-4FF6-BBA5-C2B99E51F7F0}" presName="arrowDiagram5" presStyleCnt="0"/>
      <dgm:spPr/>
    </dgm:pt>
    <dgm:pt modelId="{BC7F7682-58A2-4E35-A901-1E61FE51314E}" type="pres">
      <dgm:prSet presAssocID="{ACAA4042-3E0C-4301-9E7A-EC6063FE2626}" presName="bullet5a" presStyleLbl="node1" presStyleIdx="0" presStyleCnt="5"/>
      <dgm:spPr/>
    </dgm:pt>
    <dgm:pt modelId="{C516902A-B55F-4BF1-BB7A-922F3CDE1E70}" type="pres">
      <dgm:prSet presAssocID="{ACAA4042-3E0C-4301-9E7A-EC6063FE2626}" presName="textBox5a" presStyleLbl="revTx" presStyleIdx="0" presStyleCnt="5" custScaleX="165529" custScaleY="48029" custLinFactNeighborX="0" custLinFactNeighborY="-6344">
        <dgm:presLayoutVars>
          <dgm:bulletEnabled val="1"/>
        </dgm:presLayoutVars>
      </dgm:prSet>
      <dgm:spPr/>
    </dgm:pt>
    <dgm:pt modelId="{58CAA5DC-76D2-43AE-B7A7-E9723BE18AB9}" type="pres">
      <dgm:prSet presAssocID="{9A20BFCD-2ECC-4424-8406-124C917F0FFC}" presName="bullet5b" presStyleLbl="node1" presStyleIdx="1" presStyleCnt="5"/>
      <dgm:spPr/>
    </dgm:pt>
    <dgm:pt modelId="{49F37FDB-6C1F-4DE5-A853-7EC4976652BC}" type="pres">
      <dgm:prSet presAssocID="{9A20BFCD-2ECC-4424-8406-124C917F0FFC}" presName="textBox5b" presStyleLbl="revTx" presStyleIdx="1" presStyleCnt="5" custScaleX="128963" custScaleY="48029" custLinFactNeighborX="-5539" custLinFactNeighborY="-9126">
        <dgm:presLayoutVars>
          <dgm:bulletEnabled val="1"/>
        </dgm:presLayoutVars>
      </dgm:prSet>
      <dgm:spPr/>
    </dgm:pt>
    <dgm:pt modelId="{AEB6D323-4ABF-4934-B14C-1530B51BC42A}" type="pres">
      <dgm:prSet presAssocID="{3CE3C3B0-C83C-4326-A904-F0C6128B6BDE}" presName="bullet5c" presStyleLbl="node1" presStyleIdx="2" presStyleCnt="5"/>
      <dgm:spPr/>
    </dgm:pt>
    <dgm:pt modelId="{5B75D7C0-213B-4843-8E40-096A7F62DFF9}" type="pres">
      <dgm:prSet presAssocID="{3CE3C3B0-C83C-4326-A904-F0C6128B6BDE}" presName="textBox5c" presStyleLbl="revTx" presStyleIdx="2" presStyleCnt="5" custScaleY="48029" custLinFactNeighborX="-1588" custLinFactNeighborY="-9690">
        <dgm:presLayoutVars>
          <dgm:bulletEnabled val="1"/>
        </dgm:presLayoutVars>
      </dgm:prSet>
      <dgm:spPr/>
    </dgm:pt>
    <dgm:pt modelId="{CF422B5F-1925-4E2A-8911-0E609059276D}" type="pres">
      <dgm:prSet presAssocID="{CE1F5557-0809-42EB-AF44-3E69A28D3A78}" presName="bullet5d" presStyleLbl="node1" presStyleIdx="3" presStyleCnt="5"/>
      <dgm:spPr/>
    </dgm:pt>
    <dgm:pt modelId="{EBBCBA85-49C7-4FC6-B702-392167AB8C1D}" type="pres">
      <dgm:prSet presAssocID="{CE1F5557-0809-42EB-AF44-3E69A28D3A78}" presName="textBox5d" presStyleLbl="revTx" presStyleIdx="3" presStyleCnt="5" custScaleY="48029" custLinFactNeighborX="1482" custLinFactNeighborY="-11429">
        <dgm:presLayoutVars>
          <dgm:bulletEnabled val="1"/>
        </dgm:presLayoutVars>
      </dgm:prSet>
      <dgm:spPr/>
    </dgm:pt>
    <dgm:pt modelId="{5D49961E-0411-4B40-84D2-1B58CD4AAA3A}" type="pres">
      <dgm:prSet presAssocID="{50823A83-9195-4E6F-93A1-91946F75573A}" presName="bullet5e" presStyleLbl="node1" presStyleIdx="4" presStyleCnt="5"/>
      <dgm:spPr/>
    </dgm:pt>
    <dgm:pt modelId="{06EC273B-B333-4EDB-B72C-6E9E3E779870}" type="pres">
      <dgm:prSet presAssocID="{50823A83-9195-4E6F-93A1-91946F75573A}" presName="textBox5e" presStyleLbl="revTx" presStyleIdx="4" presStyleCnt="5" custScaleY="48029" custLinFactNeighborX="4013" custLinFactNeighborY="-31496">
        <dgm:presLayoutVars>
          <dgm:bulletEnabled val="1"/>
        </dgm:presLayoutVars>
      </dgm:prSet>
      <dgm:spPr/>
    </dgm:pt>
  </dgm:ptLst>
  <dgm:cxnLst>
    <dgm:cxn modelId="{D1721D20-EF28-4ABF-B54F-F1473635B97D}" srcId="{E8100D18-0DAA-4FF6-BBA5-C2B99E51F7F0}" destId="{CE1F5557-0809-42EB-AF44-3E69A28D3A78}" srcOrd="3" destOrd="0" parTransId="{07CE88E0-81AC-4F66-B14F-3473CD4DF359}" sibTransId="{E2CE21CA-3911-461B-88EC-06647D7A13B5}"/>
    <dgm:cxn modelId="{A9B5D16C-A53F-442E-A46A-9BF17B0C4B40}" srcId="{E8100D18-0DAA-4FF6-BBA5-C2B99E51F7F0}" destId="{50823A83-9195-4E6F-93A1-91946F75573A}" srcOrd="4" destOrd="0" parTransId="{7CC2A7E7-6279-4A12-80F4-0309D5080B69}" sibTransId="{3E152C74-4E00-4E97-B427-A61D256CF50D}"/>
    <dgm:cxn modelId="{CF814026-04ED-4E10-AE28-B654066E250A}" type="presOf" srcId="{50823A83-9195-4E6F-93A1-91946F75573A}" destId="{06EC273B-B333-4EDB-B72C-6E9E3E779870}" srcOrd="0" destOrd="0" presId="urn:microsoft.com/office/officeart/2005/8/layout/arrow2"/>
    <dgm:cxn modelId="{D699868B-8664-47F5-AFB7-8386A702DDA4}" type="presOf" srcId="{9A20BFCD-2ECC-4424-8406-124C917F0FFC}" destId="{49F37FDB-6C1F-4DE5-A853-7EC4976652BC}" srcOrd="0" destOrd="0" presId="urn:microsoft.com/office/officeart/2005/8/layout/arrow2"/>
    <dgm:cxn modelId="{81F1CF20-E23E-4D81-B67F-07AD013E4FF6}" type="presOf" srcId="{CE1F5557-0809-42EB-AF44-3E69A28D3A78}" destId="{EBBCBA85-49C7-4FC6-B702-392167AB8C1D}" srcOrd="0" destOrd="0" presId="urn:microsoft.com/office/officeart/2005/8/layout/arrow2"/>
    <dgm:cxn modelId="{09A9342E-B9D8-4E10-A589-7BCC65928A20}" type="presOf" srcId="{E8100D18-0DAA-4FF6-BBA5-C2B99E51F7F0}" destId="{DBD592A1-D4F0-43B0-8274-138E7FB0A896}" srcOrd="0" destOrd="0" presId="urn:microsoft.com/office/officeart/2005/8/layout/arrow2"/>
    <dgm:cxn modelId="{C495960E-B51D-42A6-8821-E303025C387D}" type="presOf" srcId="{3CE3C3B0-C83C-4326-A904-F0C6128B6BDE}" destId="{5B75D7C0-213B-4843-8E40-096A7F62DFF9}" srcOrd="0" destOrd="0" presId="urn:microsoft.com/office/officeart/2005/8/layout/arrow2"/>
    <dgm:cxn modelId="{35F2850F-E2D3-4048-BBB2-936004D72FA3}" srcId="{E8100D18-0DAA-4FF6-BBA5-C2B99E51F7F0}" destId="{ACAA4042-3E0C-4301-9E7A-EC6063FE2626}" srcOrd="0" destOrd="0" parTransId="{F0732D2D-BA51-42D0-BEC4-0F9FDA33A3DF}" sibTransId="{9C33E616-870E-44BC-B793-5D84394F9661}"/>
    <dgm:cxn modelId="{15061EF0-7C1E-4C32-ACD5-1B47D6F2119A}" srcId="{E8100D18-0DAA-4FF6-BBA5-C2B99E51F7F0}" destId="{3CE3C3B0-C83C-4326-A904-F0C6128B6BDE}" srcOrd="2" destOrd="0" parTransId="{008211F8-D290-4D51-B2D6-512D8AD5BC28}" sibTransId="{1739D034-D874-48A8-92D5-8470F5B019D1}"/>
    <dgm:cxn modelId="{30E2AA9E-9A18-4E43-97A1-309E0883084B}" srcId="{E8100D18-0DAA-4FF6-BBA5-C2B99E51F7F0}" destId="{9A20BFCD-2ECC-4424-8406-124C917F0FFC}" srcOrd="1" destOrd="0" parTransId="{F6488C20-720A-4FB9-B345-3B65B2C8FEB0}" sibTransId="{3A2AF50F-0E04-42CD-9968-65EF0A098CC8}"/>
    <dgm:cxn modelId="{1B1EAE38-6C75-42B2-A1E1-B11ABA8E0321}" type="presOf" srcId="{ACAA4042-3E0C-4301-9E7A-EC6063FE2626}" destId="{C516902A-B55F-4BF1-BB7A-922F3CDE1E70}" srcOrd="0" destOrd="0" presId="urn:microsoft.com/office/officeart/2005/8/layout/arrow2"/>
    <dgm:cxn modelId="{F63E7BC8-2209-40FA-B550-F2ECCB981693}" type="presParOf" srcId="{DBD592A1-D4F0-43B0-8274-138E7FB0A896}" destId="{19441828-DAC0-490D-9294-02ED8527BE84}" srcOrd="0" destOrd="0" presId="urn:microsoft.com/office/officeart/2005/8/layout/arrow2"/>
    <dgm:cxn modelId="{708CD76D-FC96-47A4-BB88-767649B14C08}" type="presParOf" srcId="{DBD592A1-D4F0-43B0-8274-138E7FB0A896}" destId="{3CC09811-E0FF-487C-AE88-7F057689505B}" srcOrd="1" destOrd="0" presId="urn:microsoft.com/office/officeart/2005/8/layout/arrow2"/>
    <dgm:cxn modelId="{EC0C1097-74E6-4520-B96B-325D0F6EE4B6}" type="presParOf" srcId="{3CC09811-E0FF-487C-AE88-7F057689505B}" destId="{BC7F7682-58A2-4E35-A901-1E61FE51314E}" srcOrd="0" destOrd="0" presId="urn:microsoft.com/office/officeart/2005/8/layout/arrow2"/>
    <dgm:cxn modelId="{24268C0B-BC38-47EB-865A-6A87F2A0BAB1}" type="presParOf" srcId="{3CC09811-E0FF-487C-AE88-7F057689505B}" destId="{C516902A-B55F-4BF1-BB7A-922F3CDE1E70}" srcOrd="1" destOrd="0" presId="urn:microsoft.com/office/officeart/2005/8/layout/arrow2"/>
    <dgm:cxn modelId="{A0BBBE03-560A-47E7-B59E-C9767FE0BDA0}" type="presParOf" srcId="{3CC09811-E0FF-487C-AE88-7F057689505B}" destId="{58CAA5DC-76D2-43AE-B7A7-E9723BE18AB9}" srcOrd="2" destOrd="0" presId="urn:microsoft.com/office/officeart/2005/8/layout/arrow2"/>
    <dgm:cxn modelId="{C648DEC0-E390-47DA-8EDC-275A91F14128}" type="presParOf" srcId="{3CC09811-E0FF-487C-AE88-7F057689505B}" destId="{49F37FDB-6C1F-4DE5-A853-7EC4976652BC}" srcOrd="3" destOrd="0" presId="urn:microsoft.com/office/officeart/2005/8/layout/arrow2"/>
    <dgm:cxn modelId="{05912CE1-E4DB-4F3A-B65E-0D6FC3174B97}" type="presParOf" srcId="{3CC09811-E0FF-487C-AE88-7F057689505B}" destId="{AEB6D323-4ABF-4934-B14C-1530B51BC42A}" srcOrd="4" destOrd="0" presId="urn:microsoft.com/office/officeart/2005/8/layout/arrow2"/>
    <dgm:cxn modelId="{7BC3F9F0-D799-4750-8134-FC482BD38377}" type="presParOf" srcId="{3CC09811-E0FF-487C-AE88-7F057689505B}" destId="{5B75D7C0-213B-4843-8E40-096A7F62DFF9}" srcOrd="5" destOrd="0" presId="urn:microsoft.com/office/officeart/2005/8/layout/arrow2"/>
    <dgm:cxn modelId="{3EBF32A6-AFC4-4EBC-983E-83115C4645A0}" type="presParOf" srcId="{3CC09811-E0FF-487C-AE88-7F057689505B}" destId="{CF422B5F-1925-4E2A-8911-0E609059276D}" srcOrd="6" destOrd="0" presId="urn:microsoft.com/office/officeart/2005/8/layout/arrow2"/>
    <dgm:cxn modelId="{97A92FC3-D605-44E8-A633-4ECD91CDD2A0}" type="presParOf" srcId="{3CC09811-E0FF-487C-AE88-7F057689505B}" destId="{EBBCBA85-49C7-4FC6-B702-392167AB8C1D}" srcOrd="7" destOrd="0" presId="urn:microsoft.com/office/officeart/2005/8/layout/arrow2"/>
    <dgm:cxn modelId="{E5A46ED1-718A-4C52-A535-9270DADF5680}" type="presParOf" srcId="{3CC09811-E0FF-487C-AE88-7F057689505B}" destId="{5D49961E-0411-4B40-84D2-1B58CD4AAA3A}" srcOrd="8" destOrd="0" presId="urn:microsoft.com/office/officeart/2005/8/layout/arrow2"/>
    <dgm:cxn modelId="{F15036BC-AE82-411F-8CAE-149EE56608FD}" type="presParOf" srcId="{3CC09811-E0FF-487C-AE88-7F057689505B}" destId="{06EC273B-B333-4EDB-B72C-6E9E3E77987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8CD21-252C-4112-B54F-27732473330C}">
      <dsp:nvSpPr>
        <dsp:cNvPr id="0" name=""/>
        <dsp:cNvSpPr/>
      </dsp:nvSpPr>
      <dsp:spPr>
        <a:xfrm>
          <a:off x="2745" y="37065"/>
          <a:ext cx="2676672" cy="611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Parameter</a:t>
          </a:r>
          <a:endParaRPr lang="en-US" sz="1500" b="1" kern="1200" dirty="0"/>
        </a:p>
      </dsp:txBody>
      <dsp:txXfrm>
        <a:off x="2745" y="37065"/>
        <a:ext cx="2676672" cy="611625"/>
      </dsp:txXfrm>
    </dsp:sp>
    <dsp:sp modelId="{708B2347-45E5-4552-9492-A4E8FECF65F9}">
      <dsp:nvSpPr>
        <dsp:cNvPr id="0" name=""/>
        <dsp:cNvSpPr/>
      </dsp:nvSpPr>
      <dsp:spPr>
        <a:xfrm>
          <a:off x="2745" y="648691"/>
          <a:ext cx="2676672" cy="42107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Nitrit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Boron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Bromat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CO</a:t>
          </a:r>
          <a:r>
            <a:rPr lang="en-US" sz="2000" kern="1200" baseline="-25000" smtClean="0"/>
            <a:t>2</a:t>
          </a:r>
          <a:endParaRPr lang="en-US" sz="2000" kern="1200" baseline="-250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smtClean="0"/>
            <a:t>O</a:t>
          </a:r>
          <a:r>
            <a:rPr lang="en-US" sz="2000" kern="1200" baseline="-25000" smtClean="0"/>
            <a:t>2</a:t>
          </a:r>
          <a:r>
            <a:rPr lang="en-US" sz="2000" kern="1200" baseline="0" smtClean="0"/>
            <a:t> awal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smtClean="0"/>
            <a:t>O</a:t>
          </a:r>
          <a:r>
            <a:rPr lang="en-US" sz="2000" kern="1200" baseline="-25000" smtClean="0"/>
            <a:t>2</a:t>
          </a:r>
          <a:r>
            <a:rPr lang="en-US" sz="2000" kern="1200" baseline="0" smtClean="0"/>
            <a:t> Akhir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smtClean="0"/>
            <a:t>Perak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Coliform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Salmonella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Pseudomonas </a:t>
          </a:r>
          <a:r>
            <a:rPr lang="en-US" sz="2000" kern="1200" baseline="0" dirty="0" err="1" smtClean="0"/>
            <a:t>Aerogenase</a:t>
          </a:r>
          <a:endParaRPr lang="en-US" sz="2000" kern="1200" baseline="0" dirty="0"/>
        </a:p>
      </dsp:txBody>
      <dsp:txXfrm>
        <a:off x="2745" y="648691"/>
        <a:ext cx="2676672" cy="4210787"/>
      </dsp:txXfrm>
    </dsp:sp>
    <dsp:sp modelId="{2597DCFF-B1E9-495B-8026-762921806BE8}">
      <dsp:nvSpPr>
        <dsp:cNvPr id="0" name=""/>
        <dsp:cNvSpPr/>
      </dsp:nvSpPr>
      <dsp:spPr>
        <a:xfrm>
          <a:off x="3054151" y="37065"/>
          <a:ext cx="2676672" cy="6116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SNI 01-3553-2006</a:t>
          </a:r>
          <a:endParaRPr lang="en-US" sz="1500" b="1" kern="1200" dirty="0"/>
        </a:p>
      </dsp:txBody>
      <dsp:txXfrm>
        <a:off x="3054151" y="37065"/>
        <a:ext cx="2676672" cy="611625"/>
      </dsp:txXfrm>
    </dsp:sp>
    <dsp:sp modelId="{36B4123C-997A-4757-B80C-7F8C030FC209}">
      <dsp:nvSpPr>
        <dsp:cNvPr id="0" name=""/>
        <dsp:cNvSpPr/>
      </dsp:nvSpPr>
      <dsp:spPr>
        <a:xfrm>
          <a:off x="3054151" y="648691"/>
          <a:ext cx="2676672" cy="42107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Max. 0,05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Max. 0,3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-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-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-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-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-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&lt;2 APM/100ml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Negatif</a:t>
          </a:r>
          <a:r>
            <a:rPr lang="en-US" sz="2000" kern="1200" dirty="0" smtClean="0"/>
            <a:t>/100ml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Nol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3054151" y="648691"/>
        <a:ext cx="2676672" cy="4210787"/>
      </dsp:txXfrm>
    </dsp:sp>
    <dsp:sp modelId="{4C36CC19-A1CE-4A6C-8F29-212940308A17}">
      <dsp:nvSpPr>
        <dsp:cNvPr id="0" name=""/>
        <dsp:cNvSpPr/>
      </dsp:nvSpPr>
      <dsp:spPr>
        <a:xfrm>
          <a:off x="6105558" y="37065"/>
          <a:ext cx="2676672" cy="6116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SNI 3553:2015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Air Mineral</a:t>
          </a:r>
          <a:endParaRPr lang="en-US" sz="1500" b="1" kern="1200" dirty="0"/>
        </a:p>
      </dsp:txBody>
      <dsp:txXfrm>
        <a:off x="6105558" y="37065"/>
        <a:ext cx="2676672" cy="611625"/>
      </dsp:txXfrm>
    </dsp:sp>
    <dsp:sp modelId="{B7981BEE-E7D4-4244-9895-AAE758475C45}">
      <dsp:nvSpPr>
        <dsp:cNvPr id="0" name=""/>
        <dsp:cNvSpPr/>
      </dsp:nvSpPr>
      <dsp:spPr>
        <a:xfrm>
          <a:off x="6105558" y="648691"/>
          <a:ext cx="2676672" cy="421078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Max 0,1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Max 2,4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Max. 0,01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3.000 – 5890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Min 40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Min 20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Max 0,025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TTD </a:t>
          </a:r>
          <a:r>
            <a:rPr lang="en-US" sz="2000" kern="1200" dirty="0" err="1" smtClean="0"/>
            <a:t>kol</a:t>
          </a:r>
          <a:r>
            <a:rPr lang="en-US" sz="2000" kern="1200" dirty="0" smtClean="0"/>
            <a:t>/250 ml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-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TTD </a:t>
          </a:r>
          <a:r>
            <a:rPr lang="en-US" sz="2000" kern="1200" dirty="0" err="1" smtClean="0"/>
            <a:t>kol</a:t>
          </a:r>
          <a:r>
            <a:rPr lang="en-US" sz="2000" kern="1200" dirty="0" smtClean="0"/>
            <a:t>/250 ml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6105558" y="648691"/>
        <a:ext cx="2676672" cy="4210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8CD21-252C-4112-B54F-27732473330C}">
      <dsp:nvSpPr>
        <dsp:cNvPr id="0" name=""/>
        <dsp:cNvSpPr/>
      </dsp:nvSpPr>
      <dsp:spPr>
        <a:xfrm>
          <a:off x="2745" y="1941"/>
          <a:ext cx="2676672" cy="9520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Parameter</a:t>
          </a:r>
          <a:endParaRPr lang="en-US" sz="2400" b="1" kern="1200" dirty="0"/>
        </a:p>
      </dsp:txBody>
      <dsp:txXfrm>
        <a:off x="2745" y="1941"/>
        <a:ext cx="2676672" cy="952084"/>
      </dsp:txXfrm>
    </dsp:sp>
    <dsp:sp modelId="{708B2347-45E5-4552-9492-A4E8FECF65F9}">
      <dsp:nvSpPr>
        <dsp:cNvPr id="0" name=""/>
        <dsp:cNvSpPr/>
      </dsp:nvSpPr>
      <dsp:spPr>
        <a:xfrm>
          <a:off x="2745" y="954026"/>
          <a:ext cx="2676672" cy="394057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Nitrit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Boron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Bromat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CO</a:t>
          </a:r>
          <a:r>
            <a:rPr lang="en-US" sz="2000" kern="1200" baseline="-25000" smtClean="0"/>
            <a:t>2</a:t>
          </a:r>
          <a:endParaRPr lang="en-US" sz="2000" kern="1200" baseline="-250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smtClean="0"/>
            <a:t>O</a:t>
          </a:r>
          <a:r>
            <a:rPr lang="en-US" sz="2000" kern="1200" baseline="-25000" smtClean="0"/>
            <a:t>2</a:t>
          </a:r>
          <a:r>
            <a:rPr lang="en-US" sz="2000" kern="1200" baseline="0" smtClean="0"/>
            <a:t> awal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smtClean="0"/>
            <a:t>O</a:t>
          </a:r>
          <a:r>
            <a:rPr lang="en-US" sz="2000" kern="1200" baseline="-25000" smtClean="0"/>
            <a:t>2</a:t>
          </a:r>
          <a:r>
            <a:rPr lang="en-US" sz="2000" kern="1200" baseline="0" smtClean="0"/>
            <a:t> Akhir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Coliform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Salmonella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Pseudomonas </a:t>
          </a:r>
          <a:r>
            <a:rPr lang="en-US" sz="2000" kern="1200" baseline="0" dirty="0" err="1" smtClean="0"/>
            <a:t>Aerogenase</a:t>
          </a:r>
          <a:endParaRPr lang="en-US" sz="2000" kern="1200" baseline="0" dirty="0"/>
        </a:p>
      </dsp:txBody>
      <dsp:txXfrm>
        <a:off x="2745" y="954026"/>
        <a:ext cx="2676672" cy="3940576"/>
      </dsp:txXfrm>
    </dsp:sp>
    <dsp:sp modelId="{2597DCFF-B1E9-495B-8026-762921806BE8}">
      <dsp:nvSpPr>
        <dsp:cNvPr id="0" name=""/>
        <dsp:cNvSpPr/>
      </dsp:nvSpPr>
      <dsp:spPr>
        <a:xfrm>
          <a:off x="3054151" y="1941"/>
          <a:ext cx="2676672" cy="952084"/>
        </a:xfrm>
        <a:prstGeom prst="rect">
          <a:avLst/>
        </a:prstGeom>
        <a:solidFill>
          <a:schemeClr val="accent4">
            <a:hueOff val="-6501581"/>
            <a:satOff val="30845"/>
            <a:lumOff val="-6667"/>
            <a:alphaOff val="0"/>
          </a:schemeClr>
        </a:solidFill>
        <a:ln w="12700" cap="flat" cmpd="sng" algn="ctr">
          <a:solidFill>
            <a:schemeClr val="accent4">
              <a:hueOff val="-6501581"/>
              <a:satOff val="30845"/>
              <a:lumOff val="-6667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SNI 01-3553-2006</a:t>
          </a:r>
          <a:endParaRPr lang="en-US" sz="2400" b="1" kern="1200" dirty="0"/>
        </a:p>
      </dsp:txBody>
      <dsp:txXfrm>
        <a:off x="3054151" y="1941"/>
        <a:ext cx="2676672" cy="952084"/>
      </dsp:txXfrm>
    </dsp:sp>
    <dsp:sp modelId="{36B4123C-997A-4757-B80C-7F8C030FC209}">
      <dsp:nvSpPr>
        <dsp:cNvPr id="0" name=""/>
        <dsp:cNvSpPr/>
      </dsp:nvSpPr>
      <dsp:spPr>
        <a:xfrm>
          <a:off x="3054151" y="954026"/>
          <a:ext cx="2676672" cy="3940576"/>
        </a:xfrm>
        <a:prstGeom prst="rect">
          <a:avLst/>
        </a:prstGeom>
        <a:solidFill>
          <a:schemeClr val="accent4">
            <a:tint val="40000"/>
            <a:alpha val="90000"/>
            <a:hueOff val="-6796154"/>
            <a:satOff val="25060"/>
            <a:lumOff val="-16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6796154"/>
              <a:satOff val="25060"/>
              <a:lumOff val="-162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Max. 0,05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Max. 0,3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-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-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-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-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&lt;2 APM/100ml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Negatif</a:t>
          </a:r>
          <a:r>
            <a:rPr lang="en-US" sz="2000" kern="1200" dirty="0" smtClean="0"/>
            <a:t>/100ml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Nol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kol</a:t>
          </a:r>
          <a:r>
            <a:rPr lang="en-US" sz="2000" kern="1200" dirty="0" smtClean="0"/>
            <a:t>/ml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3054151" y="954026"/>
        <a:ext cx="2676672" cy="3940576"/>
      </dsp:txXfrm>
    </dsp:sp>
    <dsp:sp modelId="{4C36CC19-A1CE-4A6C-8F29-212940308A17}">
      <dsp:nvSpPr>
        <dsp:cNvPr id="0" name=""/>
        <dsp:cNvSpPr/>
      </dsp:nvSpPr>
      <dsp:spPr>
        <a:xfrm>
          <a:off x="6105558" y="1941"/>
          <a:ext cx="2676672" cy="952084"/>
        </a:xfrm>
        <a:prstGeom prst="rect">
          <a:avLst/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 w="12700" cap="flat" cmpd="sng" algn="ctr">
          <a:solidFill>
            <a:schemeClr val="accent4">
              <a:hueOff val="-13003162"/>
              <a:satOff val="61689"/>
              <a:lumOff val="-13333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SNI 6241:2015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Air Demineral</a:t>
          </a:r>
          <a:endParaRPr lang="en-US" sz="2400" b="1" kern="1200" dirty="0"/>
        </a:p>
      </dsp:txBody>
      <dsp:txXfrm>
        <a:off x="6105558" y="1941"/>
        <a:ext cx="2676672" cy="952084"/>
      </dsp:txXfrm>
    </dsp:sp>
    <dsp:sp modelId="{B7981BEE-E7D4-4244-9895-AAE758475C45}">
      <dsp:nvSpPr>
        <dsp:cNvPr id="0" name=""/>
        <dsp:cNvSpPr/>
      </dsp:nvSpPr>
      <dsp:spPr>
        <a:xfrm>
          <a:off x="6105558" y="954026"/>
          <a:ext cx="2676672" cy="3940576"/>
        </a:xfrm>
        <a:prstGeom prst="rect">
          <a:avLst/>
        </a:prstGeom>
        <a:solidFill>
          <a:schemeClr val="accent4">
            <a:tint val="40000"/>
            <a:alpha val="90000"/>
            <a:hueOff val="-13592309"/>
            <a:satOff val="50119"/>
            <a:lumOff val="-32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3592309"/>
              <a:satOff val="50119"/>
              <a:lumOff val="-323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Max 0,1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Max 2,4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Max. 0,01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3.000 – 5890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Min 40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Min 20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TTD </a:t>
          </a:r>
          <a:r>
            <a:rPr lang="en-US" sz="2000" kern="1200" dirty="0" err="1" smtClean="0"/>
            <a:t>kol</a:t>
          </a:r>
          <a:r>
            <a:rPr lang="en-US" sz="2000" kern="1200" dirty="0" smtClean="0"/>
            <a:t>/250 ml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-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TTD </a:t>
          </a:r>
          <a:r>
            <a:rPr lang="en-US" sz="2000" kern="1200" dirty="0" err="1" smtClean="0"/>
            <a:t>kol</a:t>
          </a:r>
          <a:r>
            <a:rPr lang="en-US" sz="2000" kern="1200" dirty="0" smtClean="0"/>
            <a:t>/250 ml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6105558" y="954026"/>
        <a:ext cx="2676672" cy="3940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8CD21-252C-4112-B54F-27732473330C}">
      <dsp:nvSpPr>
        <dsp:cNvPr id="0" name=""/>
        <dsp:cNvSpPr/>
      </dsp:nvSpPr>
      <dsp:spPr>
        <a:xfrm>
          <a:off x="4288" y="0"/>
          <a:ext cx="2671447" cy="7194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Parameter</a:t>
          </a:r>
          <a:endParaRPr lang="en-US" sz="1800" b="1" kern="1200" dirty="0"/>
        </a:p>
      </dsp:txBody>
      <dsp:txXfrm>
        <a:off x="4288" y="0"/>
        <a:ext cx="2671447" cy="719435"/>
      </dsp:txXfrm>
    </dsp:sp>
    <dsp:sp modelId="{708B2347-45E5-4552-9492-A4E8FECF65F9}">
      <dsp:nvSpPr>
        <dsp:cNvPr id="0" name=""/>
        <dsp:cNvSpPr/>
      </dsp:nvSpPr>
      <dsp:spPr>
        <a:xfrm>
          <a:off x="11314" y="719435"/>
          <a:ext cx="2671447" cy="360104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Zat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terlarut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Nitrit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Boron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CO</a:t>
          </a:r>
          <a:r>
            <a:rPr lang="en-US" sz="2000" kern="1200" baseline="-25000" smtClean="0"/>
            <a:t>2</a:t>
          </a:r>
          <a:endParaRPr lang="en-US" sz="2000" kern="1200" baseline="-250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smtClean="0"/>
            <a:t>Coliform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err="1" smtClean="0"/>
            <a:t>Bakteri</a:t>
          </a:r>
          <a:r>
            <a:rPr lang="en-US" sz="2000" kern="1200" baseline="0" dirty="0" smtClean="0"/>
            <a:t> </a:t>
          </a:r>
          <a:r>
            <a:rPr lang="en-US" sz="2000" kern="1200" baseline="0" dirty="0" err="1" smtClean="0"/>
            <a:t>anaerob</a:t>
          </a:r>
          <a:r>
            <a:rPr lang="en-US" sz="2000" kern="1200" baseline="0" dirty="0" smtClean="0"/>
            <a:t> </a:t>
          </a:r>
          <a:r>
            <a:rPr lang="en-US" sz="2000" kern="1200" baseline="0" dirty="0" err="1" smtClean="0"/>
            <a:t>pereduksi</a:t>
          </a:r>
          <a:r>
            <a:rPr lang="en-US" sz="2000" kern="1200" baseline="0" dirty="0" smtClean="0"/>
            <a:t> </a:t>
          </a:r>
          <a:r>
            <a:rPr lang="en-US" sz="2000" kern="1200" baseline="0" dirty="0" err="1" smtClean="0"/>
            <a:t>sulfit</a:t>
          </a:r>
          <a:r>
            <a:rPr lang="en-US" sz="2000" kern="1200" baseline="0" dirty="0" smtClean="0"/>
            <a:t> </a:t>
          </a:r>
          <a:r>
            <a:rPr lang="en-US" sz="2000" kern="1200" baseline="0" dirty="0" err="1" smtClean="0"/>
            <a:t>pembentuk</a:t>
          </a:r>
          <a:r>
            <a:rPr lang="en-US" sz="2000" kern="1200" baseline="0" dirty="0" smtClean="0"/>
            <a:t> </a:t>
          </a:r>
          <a:r>
            <a:rPr lang="en-US" sz="2000" kern="1200" baseline="0" dirty="0" err="1" smtClean="0"/>
            <a:t>spora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Pseudomonas </a:t>
          </a:r>
          <a:r>
            <a:rPr lang="en-US" sz="2000" kern="1200" baseline="0" dirty="0" err="1" smtClean="0"/>
            <a:t>Aerogenase</a:t>
          </a:r>
          <a:endParaRPr lang="en-US" sz="2000" kern="1200" baseline="0" dirty="0"/>
        </a:p>
      </dsp:txBody>
      <dsp:txXfrm>
        <a:off x="11314" y="719435"/>
        <a:ext cx="2671447" cy="3601044"/>
      </dsp:txXfrm>
    </dsp:sp>
    <dsp:sp modelId="{2597DCFF-B1E9-495B-8026-762921806BE8}">
      <dsp:nvSpPr>
        <dsp:cNvPr id="0" name=""/>
        <dsp:cNvSpPr/>
      </dsp:nvSpPr>
      <dsp:spPr>
        <a:xfrm>
          <a:off x="3056764" y="0"/>
          <a:ext cx="2671447" cy="719435"/>
        </a:xfrm>
        <a:prstGeom prst="rect">
          <a:avLst/>
        </a:prstGeom>
        <a:solidFill>
          <a:schemeClr val="accent5">
            <a:hueOff val="1228607"/>
            <a:satOff val="-26981"/>
            <a:lumOff val="6863"/>
            <a:alphaOff val="0"/>
          </a:schemeClr>
        </a:solidFill>
        <a:ln w="12700" cap="flat" cmpd="sng" algn="ctr">
          <a:solidFill>
            <a:schemeClr val="accent5">
              <a:hueOff val="1228607"/>
              <a:satOff val="-26981"/>
              <a:lumOff val="6863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SNI </a:t>
          </a:r>
          <a:r>
            <a:rPr lang="en-US" sz="1800" b="1" kern="1200" dirty="0" smtClean="0"/>
            <a:t>01-3553-2006</a:t>
          </a:r>
          <a:endParaRPr lang="en-US" sz="2000" b="1" kern="1200" dirty="0"/>
        </a:p>
      </dsp:txBody>
      <dsp:txXfrm>
        <a:off x="3056764" y="0"/>
        <a:ext cx="2671447" cy="719435"/>
      </dsp:txXfrm>
    </dsp:sp>
    <dsp:sp modelId="{36B4123C-997A-4757-B80C-7F8C030FC209}">
      <dsp:nvSpPr>
        <dsp:cNvPr id="0" name=""/>
        <dsp:cNvSpPr/>
      </dsp:nvSpPr>
      <dsp:spPr>
        <a:xfrm>
          <a:off x="3056764" y="719435"/>
          <a:ext cx="2671447" cy="3601044"/>
        </a:xfrm>
        <a:prstGeom prst="rect">
          <a:avLst/>
        </a:prstGeom>
        <a:solidFill>
          <a:schemeClr val="accent5">
            <a:tint val="40000"/>
            <a:alpha val="90000"/>
            <a:hueOff val="1507470"/>
            <a:satOff val="-21959"/>
            <a:lumOff val="2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507470"/>
              <a:satOff val="-21959"/>
              <a:lumOff val="244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-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Max. 0,05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Max. 0,3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-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Nol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kol</a:t>
          </a:r>
          <a:r>
            <a:rPr lang="en-US" sz="2000" kern="1200" dirty="0" smtClean="0"/>
            <a:t>/250 ml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-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Nol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kol</a:t>
          </a:r>
          <a:r>
            <a:rPr lang="en-US" sz="2000" kern="1200" dirty="0" smtClean="0"/>
            <a:t>/100ml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3056764" y="719435"/>
        <a:ext cx="2671447" cy="3601044"/>
      </dsp:txXfrm>
    </dsp:sp>
    <dsp:sp modelId="{4C36CC19-A1CE-4A6C-8F29-212940308A17}">
      <dsp:nvSpPr>
        <dsp:cNvPr id="0" name=""/>
        <dsp:cNvSpPr/>
      </dsp:nvSpPr>
      <dsp:spPr>
        <a:xfrm>
          <a:off x="6102214" y="0"/>
          <a:ext cx="2671447" cy="719435"/>
        </a:xfrm>
        <a:prstGeom prst="rect">
          <a:avLst/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 w="12700" cap="flat" cmpd="sng" algn="ctr">
          <a:solidFill>
            <a:schemeClr val="accent5">
              <a:hueOff val="2457214"/>
              <a:satOff val="-53963"/>
              <a:lumOff val="13725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SNI 6242:2015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Air Mineral Alami</a:t>
          </a:r>
          <a:endParaRPr lang="en-US" sz="1800" b="1" kern="1200" dirty="0"/>
        </a:p>
      </dsp:txBody>
      <dsp:txXfrm>
        <a:off x="6102214" y="0"/>
        <a:ext cx="2671447" cy="719435"/>
      </dsp:txXfrm>
    </dsp:sp>
    <dsp:sp modelId="{B7981BEE-E7D4-4244-9895-AAE758475C45}">
      <dsp:nvSpPr>
        <dsp:cNvPr id="0" name=""/>
        <dsp:cNvSpPr/>
      </dsp:nvSpPr>
      <dsp:spPr>
        <a:xfrm>
          <a:off x="6102214" y="719435"/>
          <a:ext cx="2671447" cy="3601044"/>
        </a:xfrm>
        <a:prstGeom prst="rect">
          <a:avLst/>
        </a:prstGeom>
        <a:solidFill>
          <a:schemeClr val="accent5">
            <a:tint val="40000"/>
            <a:alpha val="90000"/>
            <a:hueOff val="3014941"/>
            <a:satOff val="-43918"/>
            <a:lumOff val="48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3014941"/>
              <a:satOff val="-43918"/>
              <a:lumOff val="488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Max 500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Max 2,4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Max. 0,01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3.000 – 5890 mg/L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TTD </a:t>
          </a:r>
          <a:r>
            <a:rPr lang="en-US" sz="2000" kern="1200" dirty="0" err="1" smtClean="0"/>
            <a:t>kol</a:t>
          </a:r>
          <a:r>
            <a:rPr lang="en-US" sz="2000" kern="1200" dirty="0" smtClean="0"/>
            <a:t>/250 ml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TTD </a:t>
          </a:r>
          <a:r>
            <a:rPr lang="en-US" sz="2000" kern="1200" dirty="0" err="1" smtClean="0"/>
            <a:t>kol</a:t>
          </a:r>
          <a:r>
            <a:rPr lang="en-US" sz="2000" kern="1200" dirty="0" smtClean="0"/>
            <a:t>/50 ml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TTD </a:t>
          </a:r>
          <a:r>
            <a:rPr lang="en-US" sz="2000" kern="1200" dirty="0" err="1" smtClean="0"/>
            <a:t>kol</a:t>
          </a:r>
          <a:r>
            <a:rPr lang="en-US" sz="2000" kern="1200" dirty="0" smtClean="0"/>
            <a:t>/250 ml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6102214" y="719435"/>
        <a:ext cx="2671447" cy="3601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41828-DAC0-490D-9294-02ED8527BE84}">
      <dsp:nvSpPr>
        <dsp:cNvPr id="0" name=""/>
        <dsp:cNvSpPr/>
      </dsp:nvSpPr>
      <dsp:spPr>
        <a:xfrm>
          <a:off x="1088878" y="0"/>
          <a:ext cx="7831355" cy="489459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7F7682-58A2-4E35-A901-1E61FE51314E}">
      <dsp:nvSpPr>
        <dsp:cNvPr id="0" name=""/>
        <dsp:cNvSpPr/>
      </dsp:nvSpPr>
      <dsp:spPr>
        <a:xfrm>
          <a:off x="1860266" y="3639622"/>
          <a:ext cx="180121" cy="1801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16902A-B55F-4BF1-BB7A-922F3CDE1E70}">
      <dsp:nvSpPr>
        <dsp:cNvPr id="0" name=""/>
        <dsp:cNvSpPr/>
      </dsp:nvSpPr>
      <dsp:spPr>
        <a:xfrm>
          <a:off x="1614193" y="3958489"/>
          <a:ext cx="1698174" cy="559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42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Persiapan</a:t>
          </a:r>
          <a:r>
            <a:rPr lang="en-US" sz="1600" b="1" kern="1200" dirty="0" smtClean="0"/>
            <a:t> &amp; </a:t>
          </a:r>
          <a:r>
            <a:rPr lang="en-US" sz="1600" b="1" kern="1200" dirty="0" err="1" smtClean="0"/>
            <a:t>Surveilance</a:t>
          </a:r>
          <a:endParaRPr lang="en-US" sz="1600" b="1" kern="1200" dirty="0"/>
        </a:p>
      </dsp:txBody>
      <dsp:txXfrm>
        <a:off x="1614193" y="3958489"/>
        <a:ext cx="1698174" cy="559496"/>
      </dsp:txXfrm>
    </dsp:sp>
    <dsp:sp modelId="{58CAA5DC-76D2-43AE-B7A7-E9723BE18AB9}">
      <dsp:nvSpPr>
        <dsp:cNvPr id="0" name=""/>
        <dsp:cNvSpPr/>
      </dsp:nvSpPr>
      <dsp:spPr>
        <a:xfrm>
          <a:off x="2835270" y="2702796"/>
          <a:ext cx="281928" cy="2819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F37FDB-6C1F-4DE5-A853-7EC4976652BC}">
      <dsp:nvSpPr>
        <dsp:cNvPr id="0" name=""/>
        <dsp:cNvSpPr/>
      </dsp:nvSpPr>
      <dsp:spPr>
        <a:xfrm>
          <a:off x="2715967" y="3189521"/>
          <a:ext cx="1676525" cy="984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88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Pendaftaran</a:t>
          </a:r>
          <a:r>
            <a:rPr lang="en-US" sz="1600" b="1" kern="1200" dirty="0" smtClean="0"/>
            <a:t> BPOM</a:t>
          </a:r>
          <a:endParaRPr lang="en-US" sz="1600" b="1" kern="1200" dirty="0"/>
        </a:p>
      </dsp:txBody>
      <dsp:txXfrm>
        <a:off x="2715967" y="3189521"/>
        <a:ext cx="1676525" cy="984996"/>
      </dsp:txXfrm>
    </dsp:sp>
    <dsp:sp modelId="{AEB6D323-4ABF-4934-B14C-1530B51BC42A}">
      <dsp:nvSpPr>
        <dsp:cNvPr id="0" name=""/>
        <dsp:cNvSpPr/>
      </dsp:nvSpPr>
      <dsp:spPr>
        <a:xfrm>
          <a:off x="4088287" y="1955880"/>
          <a:ext cx="375905" cy="3759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75D7C0-213B-4843-8E40-096A7F62DFF9}">
      <dsp:nvSpPr>
        <dsp:cNvPr id="0" name=""/>
        <dsp:cNvSpPr/>
      </dsp:nvSpPr>
      <dsp:spPr>
        <a:xfrm>
          <a:off x="4252238" y="2592084"/>
          <a:ext cx="1511451" cy="1321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8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Pesan</a:t>
          </a:r>
          <a:r>
            <a:rPr lang="en-US" sz="1600" b="1" kern="1200" dirty="0" smtClean="0"/>
            <a:t> Label</a:t>
          </a:r>
          <a:endParaRPr lang="en-US" sz="1600" b="1" kern="1200" dirty="0"/>
        </a:p>
      </dsp:txBody>
      <dsp:txXfrm>
        <a:off x="4252238" y="2592084"/>
        <a:ext cx="1511451" cy="1321164"/>
      </dsp:txXfrm>
    </dsp:sp>
    <dsp:sp modelId="{CF422B5F-1925-4E2A-8911-0E609059276D}">
      <dsp:nvSpPr>
        <dsp:cNvPr id="0" name=""/>
        <dsp:cNvSpPr/>
      </dsp:nvSpPr>
      <dsp:spPr>
        <a:xfrm>
          <a:off x="5544919" y="1372444"/>
          <a:ext cx="485544" cy="4855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BCBA85-49C7-4FC6-B702-392167AB8C1D}">
      <dsp:nvSpPr>
        <dsp:cNvPr id="0" name=""/>
        <dsp:cNvSpPr/>
      </dsp:nvSpPr>
      <dsp:spPr>
        <a:xfrm>
          <a:off x="5810903" y="2092579"/>
          <a:ext cx="1566271" cy="1575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8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Produksi</a:t>
          </a:r>
          <a:endParaRPr lang="en-US" sz="1600" b="1" kern="1200" dirty="0"/>
        </a:p>
      </dsp:txBody>
      <dsp:txXfrm>
        <a:off x="5810903" y="2092579"/>
        <a:ext cx="1566271" cy="1575053"/>
      </dsp:txXfrm>
    </dsp:sp>
    <dsp:sp modelId="{5D49961E-0411-4B40-84D2-1B58CD4AAA3A}">
      <dsp:nvSpPr>
        <dsp:cNvPr id="0" name=""/>
        <dsp:cNvSpPr/>
      </dsp:nvSpPr>
      <dsp:spPr>
        <a:xfrm>
          <a:off x="7044624" y="982835"/>
          <a:ext cx="618677" cy="6186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EC273B-B333-4EDB-B72C-6E9E3E779870}">
      <dsp:nvSpPr>
        <dsp:cNvPr id="0" name=""/>
        <dsp:cNvSpPr/>
      </dsp:nvSpPr>
      <dsp:spPr>
        <a:xfrm>
          <a:off x="7416817" y="1093662"/>
          <a:ext cx="1566271" cy="1730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82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Peredaran</a:t>
          </a:r>
          <a:endParaRPr lang="en-US" sz="1600" b="1" kern="1200" dirty="0"/>
        </a:p>
      </dsp:txBody>
      <dsp:txXfrm>
        <a:off x="7416817" y="1093662"/>
        <a:ext cx="1566271" cy="1730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*En%20cours/DANONE/DAN-PPT/FOND/frame-couv2-01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*En%20cours/DANONE/DAN-PPT/FOND/frame-couv2-01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*En%20cours/DANONE/DAN-PPT/FOND/frame-couv2-01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*En%20cours/DANONE/DAN-PPT/FOND/frame-couv2-01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*En%20cours/DANONE/DAN-PPT/FOND/frame-couv2-01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*En%20cours/DANONE/DAN-PPT/FOND/frame-couv2-01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*En%20cours/DANONE/DAN-PPT/FOND/frame-couv2-01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*En%20cours/DANONE/DAN-PPT/FOND/frame-couv2-01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*En%20cours/DANONE/DAN-PPT/FOND/frame-couv2-01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*En%20cours/DANONE/DAN-PPT/FOND/frame-couv2-01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l="26976" t="4906" r="24721" b="49513"/>
          <a:stretch>
            <a:fillRect/>
          </a:stretch>
        </p:blipFill>
        <p:spPr bwMode="auto">
          <a:xfrm>
            <a:off x="447678" y="11122"/>
            <a:ext cx="8696325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2225" y="3175"/>
            <a:ext cx="9120188" cy="2159000"/>
          </a:xfrm>
          <a:prstGeom prst="rect">
            <a:avLst/>
          </a:prstGeom>
          <a:gradFill rotWithShape="1">
            <a:gsLst>
              <a:gs pos="0">
                <a:schemeClr val="bg1">
                  <a:alpha val="57001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2162177"/>
            <a:ext cx="9144000" cy="2547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 rot="10800000">
            <a:off x="-1579" y="4699001"/>
            <a:ext cx="9144001" cy="2159000"/>
          </a:xfrm>
          <a:prstGeom prst="rect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5927734"/>
            <a:ext cx="11160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5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5984981"/>
            <a:ext cx="2063694" cy="8038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9937631">
            <a:off x="135574" y="628735"/>
            <a:ext cx="2624846" cy="923225"/>
          </a:xfrm>
          <a:prstGeom prst="rect">
            <a:avLst/>
          </a:prstGeom>
          <a:noFill/>
        </p:spPr>
        <p:txBody>
          <a:bodyPr wrap="square" lIns="91339" tIns="45668" rIns="91339" bIns="45668">
            <a:spAutoFit/>
          </a:bodyPr>
          <a:lstStyle/>
          <a:p>
            <a:pPr algn="ctr"/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DRAFT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</a:rPr>
              <a:pPr/>
              <a:t>‹#›</a:t>
            </a:fld>
            <a:endParaRPr lang="fr-FR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399959" y="1150197"/>
            <a:ext cx="6323253" cy="758642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500" b="1" baseline="0">
                <a:solidFill>
                  <a:schemeClr val="accent1">
                    <a:lumMod val="7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2681545" y="1908843"/>
            <a:ext cx="4041667" cy="472171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200" baseline="0">
                <a:solidFill>
                  <a:srgbClr val="EFB70F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2681545" y="2461626"/>
            <a:ext cx="4041667" cy="276393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1800" baseline="0">
                <a:solidFill>
                  <a:schemeClr val="accent5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2681543" y="2807116"/>
            <a:ext cx="5215054" cy="1243768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2681545" y="4050884"/>
            <a:ext cx="4041667" cy="472171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300" baseline="0">
                <a:solidFill>
                  <a:srgbClr val="EFB70F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2681545" y="4603672"/>
            <a:ext cx="4041667" cy="345490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1800" baseline="0">
                <a:solidFill>
                  <a:schemeClr val="accent5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2681543" y="4949161"/>
            <a:ext cx="5215054" cy="1174670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20"/>
          </p:nvPr>
        </p:nvSpPr>
        <p:spPr>
          <a:xfrm>
            <a:off x="8603489" y="6512509"/>
            <a:ext cx="540519" cy="164108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000">
                <a:solidFill>
                  <a:schemeClr val="accent1">
                    <a:lumMod val="75000"/>
                  </a:schemeClr>
                </a:solidFill>
                <a:latin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03568" y="6483719"/>
            <a:ext cx="1121780" cy="371402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>
              <a:defRPr sz="1100" smtClean="0">
                <a:solidFill>
                  <a:srgbClr val="003E9A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pPr>
              <a:defRPr/>
            </a:pPr>
            <a:fld id="{539A9AF6-263F-8749-BE29-50312EF4D6E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26" y="6483729"/>
            <a:ext cx="4576753" cy="371403"/>
          </a:xfrm>
          <a:prstGeom prst="rect">
            <a:avLst/>
          </a:prstGeom>
          <a:noFill/>
          <a:ln/>
        </p:spPr>
        <p:txBody>
          <a:bodyPr lIns="80095" tIns="40048" rIns="80095" bIns="40048"/>
          <a:lstStyle>
            <a:lvl1pPr algn="ctr" defTabSz="455816" fontAlgn="base">
              <a:spcBef>
                <a:spcPct val="50000"/>
              </a:spcBef>
              <a:spcAft>
                <a:spcPct val="0"/>
              </a:spcAft>
              <a:defRPr>
                <a:ea typeface="Trebuchet MS"/>
                <a:cs typeface="Trebuchet MS"/>
              </a:defRPr>
            </a:lvl1pPr>
          </a:lstStyle>
          <a:p>
            <a:r>
              <a:rPr lang="fr-FR" sz="1100" dirty="0" smtClean="0">
                <a:solidFill>
                  <a:srgbClr val="00AFD4"/>
                </a:solidFill>
                <a:latin typeface="Trebuchet MS" charset="0"/>
              </a:rPr>
              <a:t>nom du document – auteur (à modifier) </a:t>
            </a:r>
            <a:endParaRPr lang="fr-FR" sz="1100" dirty="0">
              <a:solidFill>
                <a:srgbClr val="00AFD4"/>
              </a:solidFill>
              <a:latin typeface="Trebuchet MS" charset="0"/>
            </a:endParaRPr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29"/>
            <a:ext cx="1366235" cy="371403"/>
          </a:xfrm>
          <a:prstGeom prst="rect">
            <a:avLst/>
          </a:prstGeom>
        </p:spPr>
        <p:txBody>
          <a:bodyPr lIns="80095" tIns="40048" rIns="80095" bIns="40048"/>
          <a:lstStyle>
            <a:lvl1pPr algn="ctr" defTabSz="455816" fontAlgn="base">
              <a:spcBef>
                <a:spcPct val="50000"/>
              </a:spcBef>
              <a:spcAft>
                <a:spcPct val="0"/>
              </a:spcAft>
              <a:defRPr/>
            </a:lvl1pPr>
          </a:lstStyle>
          <a:p>
            <a:fld id="{3693FA16-B081-4167-A8DC-52D57B23A273}" type="datetime4">
              <a:rPr lang="fr-FR" sz="1100" smtClean="0">
                <a:solidFill>
                  <a:srgbClr val="00AFD4"/>
                </a:solidFill>
                <a:latin typeface="Trebuchet MS" charset="0"/>
                <a:ea typeface="ＭＳ Ｐゴシック" charset="-128"/>
              </a:rPr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  <a:ea typeface="ＭＳ Ｐゴシック" charset="-128"/>
            </a:endParaRPr>
          </a:p>
        </p:txBody>
      </p:sp>
      <p:sp>
        <p:nvSpPr>
          <p:cNvPr id="13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283" tIns="45640" rIns="91283" bIns="456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931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2616355" y="2628612"/>
            <a:ext cx="6192877" cy="869486"/>
          </a:xfrm>
          <a:prstGeom prst="rect">
            <a:avLst/>
          </a:prstGeom>
        </p:spPr>
        <p:txBody>
          <a:bodyPr vert="horz"/>
          <a:lstStyle>
            <a:lvl1pPr>
              <a:buNone/>
              <a:defRPr sz="4400" baseline="0">
                <a:solidFill>
                  <a:srgbClr val="EFB70F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2616355" y="3522571"/>
            <a:ext cx="3063844" cy="1288394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aseline="0">
                <a:solidFill>
                  <a:srgbClr val="4BACC6"/>
                </a:solidFill>
                <a:latin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N-COUV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2.jpg" descr="/*En cours/DANONE/DAN-PPT/FOND/frame-couv2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 bwMode="auto">
          <a:xfrm>
            <a:off x="5638" y="0"/>
            <a:ext cx="9132725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8698" y="5034445"/>
            <a:ext cx="7249502" cy="90351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08702" y="5601573"/>
            <a:ext cx="6258421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720250" y="6490921"/>
            <a:ext cx="4746871" cy="27639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dirty="0" smtClean="0"/>
              <a:t>nom du document – auteur (à modifier) </a:t>
            </a:r>
            <a:endParaRPr lang="fr-FR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dt" sz="half" idx="11"/>
          </p:nvPr>
        </p:nvSpPr>
        <p:spPr>
          <a:xfrm>
            <a:off x="1208697" y="6490921"/>
            <a:ext cx="1299690" cy="27639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A06B951-EFFF-42E5-81E5-69140567E808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COUV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1.jpg" descr="/*En cours/DANONE/DAN-PPT/FOND/frame-couv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9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03568" y="6483719"/>
            <a:ext cx="1121780" cy="371402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>
              <a:defRPr sz="1100" smtClean="0">
                <a:solidFill>
                  <a:srgbClr val="003E9A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pPr algn="r" defTabSz="455987" fontAlgn="base">
              <a:spcBef>
                <a:spcPct val="50000"/>
              </a:spcBef>
              <a:spcAft>
                <a:spcPct val="0"/>
              </a:spcAft>
              <a:defRPr/>
            </a:pPr>
            <a:fld id="{539A9AF6-263F-8749-BE29-50312EF4D6E4}" type="slidenum">
              <a:rPr lang="fr-FR"/>
              <a:pPr algn="r" defTabSz="455987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23" y="6483726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1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26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03BAF2E6-9CD7-46AB-A4E3-F41BB0F9F55D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23" y="6483726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26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693FA16-B081-4167-A8DC-52D57B23A273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13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317" tIns="45657" rIns="91317" bIns="456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27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4" name="Image 13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" y="6254374"/>
            <a:ext cx="1500198" cy="584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8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Espace réservé du titre 1"/>
          <p:cNvSpPr>
            <a:spLocks noGrp="1"/>
          </p:cNvSpPr>
          <p:nvPr>
            <p:ph type="ctrTitle"/>
          </p:nvPr>
        </p:nvSpPr>
        <p:spPr>
          <a:xfrm>
            <a:off x="0" y="199387"/>
            <a:ext cx="9144000" cy="73272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23" y="6483726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8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26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BBDE090A-ACBB-48A6-84EF-4AC71D9CF477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9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317" tIns="45657" rIns="91317" bIns="456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27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0" name="Image 9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54378"/>
            <a:ext cx="1500198" cy="58433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titre 1"/>
          <p:cNvSpPr>
            <a:spLocks noGrp="1"/>
          </p:cNvSpPr>
          <p:nvPr>
            <p:ph type="ctrTitle"/>
          </p:nvPr>
        </p:nvSpPr>
        <p:spPr>
          <a:xfrm>
            <a:off x="0" y="199387"/>
            <a:ext cx="9144000" cy="73272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7"/>
          </p:nvPr>
        </p:nvSpPr>
        <p:spPr>
          <a:xfrm>
            <a:off x="598474" y="1727456"/>
            <a:ext cx="8001144" cy="4381980"/>
          </a:xfrm>
          <a:prstGeom prst="rect">
            <a:avLst/>
          </a:prstGeom>
        </p:spPr>
        <p:txBody>
          <a:bodyPr lIns="80075" tIns="40038" rIns="80075" bIns="40038"/>
          <a:lstStyle>
            <a:lvl1pPr>
              <a:defRPr sz="2500" b="1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>
              <a:defRPr sz="2100" b="1">
                <a:solidFill>
                  <a:srgbClr val="00AFD4"/>
                </a:solidFill>
                <a:latin typeface="Trebuchet MS"/>
                <a:cs typeface="Trebuchet MS"/>
              </a:defRPr>
            </a:lvl2pPr>
            <a:lvl3pPr>
              <a:defRPr sz="1800">
                <a:solidFill>
                  <a:srgbClr val="003E9A"/>
                </a:solidFill>
                <a:latin typeface="Trebuchet MS"/>
                <a:cs typeface="Trebuchet MS"/>
              </a:defRPr>
            </a:lvl3pPr>
            <a:lvl4pPr>
              <a:defRPr sz="1400" i="1">
                <a:solidFill>
                  <a:srgbClr val="00AFD4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23" y="6483726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2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26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233C1B94-B397-4F4E-B9D2-5A3040A33B2A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10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317" tIns="45657" rIns="91317" bIns="456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27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1" name="Image 10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01" y="6253804"/>
            <a:ext cx="1500198" cy="584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77027" y="404813"/>
            <a:ext cx="2071688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9" y="404813"/>
            <a:ext cx="6067425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253" y="404815"/>
            <a:ext cx="5859463" cy="855662"/>
          </a:xfrm>
          <a:prstGeom prst="rect">
            <a:avLst/>
          </a:prstGeom>
        </p:spPr>
        <p:txBody>
          <a:bodyPr lIns="91406" tIns="45703" rIns="91406" bIns="45703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341"/>
            <a:ext cx="8291513" cy="4854575"/>
          </a:xfrm>
          <a:prstGeom prst="rect">
            <a:avLst/>
          </a:prstGeom>
        </p:spPr>
        <p:txBody>
          <a:bodyPr lIns="91406" tIns="45703" rIns="91406" bIns="4570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191"/>
            <a:ext cx="2133600" cy="268287"/>
          </a:xfrm>
          <a:prstGeom prst="rect">
            <a:avLst/>
          </a:prstGeom>
          <a:ln/>
        </p:spPr>
        <p:txBody>
          <a:bodyPr lIns="91406" tIns="45703" rIns="91406" bIns="45703"/>
          <a:lstStyle>
            <a:lvl1pPr>
              <a:defRPr/>
            </a:lvl1pPr>
          </a:lstStyle>
          <a:p>
            <a:pPr algn="ctr" defTabSz="455987" fontAlgn="base">
              <a:spcBef>
                <a:spcPct val="50000"/>
              </a:spcBef>
              <a:spcAft>
                <a:spcPct val="0"/>
              </a:spcAft>
            </a:pPr>
            <a:fld id="{21281B44-0B92-4361-8F9E-69DC02E94CD7}" type="slidenum">
              <a:rPr lang="fr-FR" sz="1100" smtClean="0">
                <a:solidFill>
                  <a:srgbClr val="00AFD4"/>
                </a:solidFill>
                <a:latin typeface="Trebuchet MS" charset="0"/>
                <a:ea typeface="ＭＳ Ｐゴシック" charset="-128"/>
              </a:rPr>
              <a:pPr algn="ctr" defTabSz="455987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fr-FR" sz="1100">
              <a:solidFill>
                <a:srgbClr val="00AFD4"/>
              </a:solidFill>
              <a:latin typeface="Trebuchet MS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January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January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January 17,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January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January 17,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January 17,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January 17,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January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January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January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January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N-COUV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2.jpg" descr="/*En cours/DANONE/DAN-PPT/FOND/frame-couv2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 bwMode="auto">
          <a:xfrm>
            <a:off x="5638" y="0"/>
            <a:ext cx="9132725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8698" y="5034456"/>
            <a:ext cx="7249502" cy="90351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08702" y="5601573"/>
            <a:ext cx="6258421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45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720250" y="6490921"/>
            <a:ext cx="4746871" cy="27639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dirty="0" smtClean="0"/>
              <a:t>nom du document – auteur (à modifier) </a:t>
            </a:r>
            <a:endParaRPr lang="fr-FR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dt" sz="half" idx="11"/>
          </p:nvPr>
        </p:nvSpPr>
        <p:spPr>
          <a:xfrm>
            <a:off x="1208697" y="6490921"/>
            <a:ext cx="1299690" cy="27639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A06B951-EFFF-42E5-81E5-69140567E808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COUV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1.jpg" descr="/*En cours/DANONE/DAN-PPT/FOND/frame-couv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9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03568" y="6483719"/>
            <a:ext cx="1121780" cy="371402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r" defTabSz="455361">
              <a:spcBef>
                <a:spcPct val="50000"/>
              </a:spcBef>
              <a:defRPr sz="1100">
                <a:solidFill>
                  <a:srgbClr val="003E9A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39A9AF6-263F-8749-BE29-50312EF4D6E4}" type="slidenum">
              <a:rPr lang="fr-FR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34" y="6483737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1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7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03BAF2E6-9CD7-46AB-A4E3-F41BB0F9F55D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titre 1"/>
          <p:cNvSpPr>
            <a:spLocks noGrp="1"/>
          </p:cNvSpPr>
          <p:nvPr>
            <p:ph type="ctrTitle"/>
          </p:nvPr>
        </p:nvSpPr>
        <p:spPr>
          <a:xfrm>
            <a:off x="0" y="199398"/>
            <a:ext cx="9144000" cy="73272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7"/>
          </p:nvPr>
        </p:nvSpPr>
        <p:spPr>
          <a:xfrm>
            <a:off x="598474" y="1727456"/>
            <a:ext cx="8001144" cy="4381980"/>
          </a:xfrm>
          <a:prstGeom prst="rect">
            <a:avLst/>
          </a:prstGeom>
        </p:spPr>
        <p:txBody>
          <a:bodyPr lIns="79966" tIns="39983" rIns="79966" bIns="39983"/>
          <a:lstStyle>
            <a:lvl1pPr>
              <a:defRPr sz="2500" b="1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>
              <a:defRPr sz="2100" b="1">
                <a:solidFill>
                  <a:srgbClr val="00AFD4"/>
                </a:solidFill>
                <a:latin typeface="Trebuchet MS"/>
                <a:cs typeface="Trebuchet MS"/>
              </a:defRPr>
            </a:lvl2pPr>
            <a:lvl3pPr>
              <a:defRPr sz="1800">
                <a:solidFill>
                  <a:srgbClr val="003E9A"/>
                </a:solidFill>
                <a:latin typeface="Trebuchet MS"/>
                <a:cs typeface="Trebuchet MS"/>
              </a:defRPr>
            </a:lvl3pPr>
            <a:lvl4pPr>
              <a:defRPr sz="1400" i="1">
                <a:solidFill>
                  <a:srgbClr val="00AFD4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34" y="6483737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2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7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233C1B94-B397-4F4E-B9D2-5A3040A33B2A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10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192" tIns="45595" rIns="91192" bIns="4559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028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1" name="Image 10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01" y="6253815"/>
            <a:ext cx="1500198" cy="584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264" y="404815"/>
            <a:ext cx="5859463" cy="855662"/>
          </a:xfrm>
          <a:prstGeom prst="rect">
            <a:avLst/>
          </a:prstGeom>
        </p:spPr>
        <p:txBody>
          <a:bodyPr lIns="91283" tIns="45640" rIns="91283" bIns="45640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352"/>
            <a:ext cx="8291513" cy="4854575"/>
          </a:xfrm>
          <a:prstGeom prst="rect">
            <a:avLst/>
          </a:prstGeom>
        </p:spPr>
        <p:txBody>
          <a:bodyPr lIns="91283" tIns="45640" rIns="91283" bIns="456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202"/>
            <a:ext cx="2133600" cy="268287"/>
          </a:xfrm>
          <a:prstGeom prst="rect">
            <a:avLst/>
          </a:prstGeom>
          <a:ln/>
        </p:spPr>
        <p:txBody>
          <a:bodyPr lIns="91283" tIns="45640" rIns="91283" bIns="45640"/>
          <a:lstStyle>
            <a:lvl1pPr algn="ctr" defTabSz="455361">
              <a:spcBef>
                <a:spcPct val="50000"/>
              </a:spcBef>
              <a:defRPr/>
            </a:lvl1pPr>
          </a:lstStyle>
          <a:p>
            <a:pPr fontAlgn="base">
              <a:spcAft>
                <a:spcPct val="0"/>
              </a:spcAft>
            </a:pPr>
            <a:fld id="{21281B44-0B92-4361-8F9E-69DC02E94CD7}" type="slidenum">
              <a:rPr lang="fr-FR" sz="1100" smtClean="0">
                <a:solidFill>
                  <a:srgbClr val="00AFD4"/>
                </a:solidFill>
                <a:latin typeface="Trebuchet MS" charset="0"/>
                <a:ea typeface="ＭＳ Ｐゴシック" charset="-128"/>
              </a:rPr>
              <a:pPr fontAlgn="base">
                <a:spcAft>
                  <a:spcPct val="0"/>
                </a:spcAft>
              </a:pPr>
              <a:t>‹#›</a:t>
            </a:fld>
            <a:endParaRPr lang="fr-FR" sz="1100" dirty="0">
              <a:solidFill>
                <a:srgbClr val="00AFD4"/>
              </a:solidFill>
              <a:latin typeface="Trebuchet MS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N-COUV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2.jpg" descr="/*En cours/DANONE/DAN-PPT/FOND/frame-couv2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 bwMode="auto">
          <a:xfrm>
            <a:off x="5638" y="0"/>
            <a:ext cx="9132725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8698" y="5034453"/>
            <a:ext cx="7249502" cy="90351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08702" y="5601573"/>
            <a:ext cx="6258421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456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720250" y="6490921"/>
            <a:ext cx="4746871" cy="27639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dirty="0" smtClean="0"/>
              <a:t>nom du document – auteur (à modifier) </a:t>
            </a:r>
            <a:endParaRPr lang="fr-FR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dt" sz="half" idx="11"/>
          </p:nvPr>
        </p:nvSpPr>
        <p:spPr>
          <a:xfrm>
            <a:off x="1208697" y="6490921"/>
            <a:ext cx="1299690" cy="27639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A06B951-EFFF-42E5-81E5-69140567E808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COUV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1.jpg" descr="/*En cours/DANONE/DAN-PPT/FOND/frame-couv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9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03568" y="6483719"/>
            <a:ext cx="1121780" cy="371402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r" defTabSz="455532" fontAlgn="base">
              <a:spcBef>
                <a:spcPct val="50000"/>
              </a:spcBef>
              <a:spcAft>
                <a:spcPct val="0"/>
              </a:spcAft>
              <a:defRPr sz="1100">
                <a:solidFill>
                  <a:srgbClr val="003E9A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pPr>
              <a:defRPr/>
            </a:pPr>
            <a:fld id="{539A9AF6-263F-8749-BE29-50312EF4D6E4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31" y="6483734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1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4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03BAF2E6-9CD7-46AB-A4E3-F41BB0F9F55D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31" y="6483734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4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693FA16-B081-4167-A8DC-52D57B23A273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13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226" tIns="45611" rIns="91226" bIns="456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366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4" name="Image 13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" y="6254382"/>
            <a:ext cx="1500198" cy="584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titre 1"/>
          <p:cNvSpPr>
            <a:spLocks noGrp="1"/>
          </p:cNvSpPr>
          <p:nvPr>
            <p:ph type="ctrTitle"/>
          </p:nvPr>
        </p:nvSpPr>
        <p:spPr>
          <a:xfrm>
            <a:off x="0" y="199395"/>
            <a:ext cx="9144000" cy="73272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7"/>
          </p:nvPr>
        </p:nvSpPr>
        <p:spPr>
          <a:xfrm>
            <a:off x="598474" y="1727456"/>
            <a:ext cx="8001144" cy="4381980"/>
          </a:xfrm>
          <a:prstGeom prst="rect">
            <a:avLst/>
          </a:prstGeom>
        </p:spPr>
        <p:txBody>
          <a:bodyPr lIns="79996" tIns="39998" rIns="79996" bIns="39998"/>
          <a:lstStyle>
            <a:lvl1pPr>
              <a:defRPr sz="2500" b="1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>
              <a:defRPr sz="2100" b="1">
                <a:solidFill>
                  <a:srgbClr val="00AFD4"/>
                </a:solidFill>
                <a:latin typeface="Trebuchet MS"/>
                <a:cs typeface="Trebuchet MS"/>
              </a:defRPr>
            </a:lvl2pPr>
            <a:lvl3pPr>
              <a:defRPr sz="1800">
                <a:solidFill>
                  <a:srgbClr val="003E9A"/>
                </a:solidFill>
                <a:latin typeface="Trebuchet MS"/>
                <a:cs typeface="Trebuchet MS"/>
              </a:defRPr>
            </a:lvl3pPr>
            <a:lvl4pPr>
              <a:defRPr sz="1400" i="1">
                <a:solidFill>
                  <a:srgbClr val="00AFD4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31" y="6483734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2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4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233C1B94-B397-4F4E-B9D2-5A3040A33B2A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10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226" tIns="45611" rIns="91226" bIns="456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366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1" name="Image 10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01" y="6253812"/>
            <a:ext cx="1500198" cy="584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261" y="404815"/>
            <a:ext cx="5859463" cy="855662"/>
          </a:xfrm>
          <a:prstGeom prst="rect">
            <a:avLst/>
          </a:prstGeom>
        </p:spPr>
        <p:txBody>
          <a:bodyPr lIns="91317" tIns="45657" rIns="91317" bIns="45657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349"/>
            <a:ext cx="8291513" cy="4854575"/>
          </a:xfrm>
          <a:prstGeom prst="rect">
            <a:avLst/>
          </a:prstGeom>
        </p:spPr>
        <p:txBody>
          <a:bodyPr lIns="91317" tIns="45657" rIns="91317" bIns="4565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199"/>
            <a:ext cx="2133600" cy="268287"/>
          </a:xfrm>
          <a:prstGeom prst="rect">
            <a:avLst/>
          </a:prstGeom>
          <a:ln/>
        </p:spPr>
        <p:txBody>
          <a:bodyPr lIns="91317" tIns="45657" rIns="91317" bIns="45657"/>
          <a:lstStyle>
            <a:lvl1pPr algn="ctr" defTabSz="455532" fontAlgn="base">
              <a:spcBef>
                <a:spcPct val="50000"/>
              </a:spcBef>
              <a:spcAft>
                <a:spcPct val="0"/>
              </a:spcAft>
              <a:defRPr/>
            </a:lvl1pPr>
          </a:lstStyle>
          <a:p>
            <a:fld id="{21281B44-0B92-4361-8F9E-69DC02E94CD7}" type="slidenum">
              <a:rPr lang="fr-FR" sz="1100" smtClean="0">
                <a:solidFill>
                  <a:srgbClr val="00AFD4"/>
                </a:solidFill>
                <a:latin typeface="Trebuchet MS" charset="0"/>
                <a:ea typeface="ＭＳ Ｐゴシック" charset="-128"/>
              </a:rPr>
              <a:pPr/>
              <a:t>‹#›</a:t>
            </a:fld>
            <a:endParaRPr lang="fr-FR" sz="1100" dirty="0">
              <a:solidFill>
                <a:srgbClr val="00AFD4"/>
              </a:solidFill>
              <a:latin typeface="Trebuchet MS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N-COUV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2.jpg" descr="/*En cours/DANONE/DAN-PPT/FOND/frame-couv2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 bwMode="auto">
          <a:xfrm>
            <a:off x="5638" y="0"/>
            <a:ext cx="9132725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8698" y="5034449"/>
            <a:ext cx="7249502" cy="90351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08702" y="5601573"/>
            <a:ext cx="6258421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45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720250" y="6490921"/>
            <a:ext cx="4746871" cy="27639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dirty="0" smtClean="0"/>
              <a:t>nom du document – auteur (à modifier) </a:t>
            </a:r>
            <a:endParaRPr lang="fr-FR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dt" sz="half" idx="11"/>
          </p:nvPr>
        </p:nvSpPr>
        <p:spPr>
          <a:xfrm>
            <a:off x="1208697" y="6490921"/>
            <a:ext cx="1299690" cy="27639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A06B951-EFFF-42E5-81E5-69140567E808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COUV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1.jpg" descr="/*En cours/DANONE/DAN-PPT/FOND/frame-couv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9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03568" y="6483719"/>
            <a:ext cx="1121780" cy="371402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r" defTabSz="455760" fontAlgn="base">
              <a:spcBef>
                <a:spcPct val="50000"/>
              </a:spcBef>
              <a:spcAft>
                <a:spcPct val="0"/>
              </a:spcAft>
              <a:defRPr sz="1100">
                <a:solidFill>
                  <a:srgbClr val="003E9A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pPr>
              <a:defRPr/>
            </a:pPr>
            <a:fld id="{539A9AF6-263F-8749-BE29-50312EF4D6E4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27" y="6483730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1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0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03BAF2E6-9CD7-46AB-A4E3-F41BB0F9F55D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27" y="6483730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0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693FA16-B081-4167-A8DC-52D57B23A273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13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271" tIns="45634" rIns="91271" bIns="4563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818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4" name="Image 13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" y="6254378"/>
            <a:ext cx="1500198" cy="584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titre 1"/>
          <p:cNvSpPr>
            <a:spLocks noGrp="1"/>
          </p:cNvSpPr>
          <p:nvPr>
            <p:ph type="ctrTitle"/>
          </p:nvPr>
        </p:nvSpPr>
        <p:spPr>
          <a:xfrm>
            <a:off x="0" y="199391"/>
            <a:ext cx="9144000" cy="73272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7"/>
          </p:nvPr>
        </p:nvSpPr>
        <p:spPr>
          <a:xfrm>
            <a:off x="598474" y="1727456"/>
            <a:ext cx="8001144" cy="4381980"/>
          </a:xfrm>
          <a:prstGeom prst="rect">
            <a:avLst/>
          </a:prstGeom>
        </p:spPr>
        <p:txBody>
          <a:bodyPr lIns="80036" tIns="40018" rIns="80036" bIns="40018"/>
          <a:lstStyle>
            <a:lvl1pPr>
              <a:defRPr sz="2500" b="1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>
              <a:defRPr sz="2100" b="1">
                <a:solidFill>
                  <a:srgbClr val="00AFD4"/>
                </a:solidFill>
                <a:latin typeface="Trebuchet MS"/>
                <a:cs typeface="Trebuchet MS"/>
              </a:defRPr>
            </a:lvl2pPr>
            <a:lvl3pPr>
              <a:defRPr sz="1800">
                <a:solidFill>
                  <a:srgbClr val="003E9A"/>
                </a:solidFill>
                <a:latin typeface="Trebuchet MS"/>
                <a:cs typeface="Trebuchet MS"/>
              </a:defRPr>
            </a:lvl3pPr>
            <a:lvl4pPr>
              <a:defRPr sz="1400" i="1">
                <a:solidFill>
                  <a:srgbClr val="00AFD4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27" y="6483730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2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0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233C1B94-B397-4F4E-B9D2-5A3040A33B2A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10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271" tIns="45634" rIns="91271" bIns="4563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818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1" name="Image 10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01" y="6253808"/>
            <a:ext cx="1500198" cy="584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257" y="404815"/>
            <a:ext cx="5859463" cy="855662"/>
          </a:xfrm>
          <a:prstGeom prst="rect">
            <a:avLst/>
          </a:prstGeom>
        </p:spPr>
        <p:txBody>
          <a:bodyPr lIns="91361" tIns="45680" rIns="91361" bIns="45680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345"/>
            <a:ext cx="8291513" cy="4854575"/>
          </a:xfrm>
          <a:prstGeom prst="rect">
            <a:avLst/>
          </a:prstGeom>
        </p:spPr>
        <p:txBody>
          <a:bodyPr lIns="91361" tIns="45680" rIns="91361" bIns="456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195"/>
            <a:ext cx="2133600" cy="268287"/>
          </a:xfrm>
          <a:prstGeom prst="rect">
            <a:avLst/>
          </a:prstGeom>
          <a:ln/>
        </p:spPr>
        <p:txBody>
          <a:bodyPr lIns="91361" tIns="45680" rIns="91361" bIns="45680"/>
          <a:lstStyle>
            <a:lvl1pPr algn="ctr" defTabSz="455760" fontAlgn="base">
              <a:spcBef>
                <a:spcPct val="50000"/>
              </a:spcBef>
              <a:spcAft>
                <a:spcPct val="0"/>
              </a:spcAft>
              <a:defRPr/>
            </a:lvl1pPr>
          </a:lstStyle>
          <a:p>
            <a:fld id="{21281B44-0B92-4361-8F9E-69DC02E94CD7}" type="slidenum">
              <a:rPr lang="fr-FR" sz="1100" smtClean="0">
                <a:solidFill>
                  <a:srgbClr val="00AFD4"/>
                </a:solidFill>
                <a:latin typeface="Trebuchet MS" charset="0"/>
                <a:ea typeface="ＭＳ Ｐゴシック" charset="-128"/>
              </a:rPr>
              <a:pPr/>
              <a:t>‹#›</a:t>
            </a:fld>
            <a:endParaRPr lang="fr-FR" sz="1100" dirty="0">
              <a:solidFill>
                <a:srgbClr val="00AFD4"/>
              </a:solidFill>
              <a:latin typeface="Trebuchet MS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91" indent="0">
              <a:buNone/>
              <a:defRPr sz="1800"/>
            </a:lvl2pPr>
            <a:lvl3pPr marL="913383" indent="0">
              <a:buNone/>
              <a:defRPr sz="1600"/>
            </a:lvl3pPr>
            <a:lvl4pPr marL="1370074" indent="0">
              <a:buNone/>
              <a:defRPr sz="1400"/>
            </a:lvl4pPr>
            <a:lvl5pPr marL="1826766" indent="0">
              <a:buNone/>
              <a:defRPr sz="1400"/>
            </a:lvl5pPr>
            <a:lvl6pPr marL="2283456" indent="0">
              <a:buNone/>
              <a:defRPr sz="1400"/>
            </a:lvl6pPr>
            <a:lvl7pPr marL="2740150" indent="0">
              <a:buNone/>
              <a:defRPr sz="1400"/>
            </a:lvl7pPr>
            <a:lvl8pPr marL="3196840" indent="0">
              <a:buNone/>
              <a:defRPr sz="1400"/>
            </a:lvl8pPr>
            <a:lvl9pPr marL="36535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N-COUV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2.jpg" descr="/*En cours/DANONE/DAN-PPT/FOND/frame-couv2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 bwMode="auto">
          <a:xfrm>
            <a:off x="5638" y="0"/>
            <a:ext cx="9132725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8698" y="5034441"/>
            <a:ext cx="7249502" cy="90351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08702" y="5601573"/>
            <a:ext cx="6258421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45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720250" y="6490921"/>
            <a:ext cx="4746871" cy="27639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dt" sz="half" idx="11"/>
          </p:nvPr>
        </p:nvSpPr>
        <p:spPr>
          <a:xfrm>
            <a:off x="1208697" y="6490921"/>
            <a:ext cx="1299690" cy="27639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A06B951-EFFF-42E5-81E5-69140567E808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COUV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1.jpg" descr="/*En cours/DANONE/DAN-PPT/FOND/frame-couv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9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03568" y="6483719"/>
            <a:ext cx="1121780" cy="371402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r" defTabSz="456215" fontAlgn="base">
              <a:spcBef>
                <a:spcPct val="50000"/>
              </a:spcBef>
              <a:spcAft>
                <a:spcPct val="0"/>
              </a:spcAft>
              <a:defRPr sz="1100">
                <a:solidFill>
                  <a:srgbClr val="003E9A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pPr>
              <a:defRPr/>
            </a:pPr>
            <a:fld id="{539A9AF6-263F-8749-BE29-50312EF4D6E4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19" y="6483722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1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22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03BAF2E6-9CD7-46AB-A4E3-F41BB0F9F55D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935038" y="6518282"/>
            <a:ext cx="4343400" cy="339725"/>
          </a:xfrm>
          <a:prstGeom prst="rect">
            <a:avLst/>
          </a:prstGeom>
        </p:spPr>
        <p:txBody>
          <a:bodyPr lIns="91361" tIns="45680" rIns="91361" bIns="45680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Powered by Danone Research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6553200" y="6453195"/>
            <a:ext cx="2133600" cy="268287"/>
          </a:xfrm>
          <a:prstGeom prst="rect">
            <a:avLst/>
          </a:prstGeom>
        </p:spPr>
        <p:txBody>
          <a:bodyPr lIns="91372" tIns="45686" rIns="91372" bIns="45686"/>
          <a:lstStyle>
            <a:lvl1pPr algn="ctr" defTabSz="456215" fontAlgn="base">
              <a:spcBef>
                <a:spcPct val="5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3F56160-F471-4BEC-A4A2-9637C8E4C048}" type="slidenum">
              <a:rPr lang="en-GB" sz="1100" smtClean="0">
                <a:solidFill>
                  <a:srgbClr val="00AFD4"/>
                </a:solidFill>
                <a:latin typeface="Trebuchet MS" charset="0"/>
                <a:ea typeface="ＭＳ Ｐゴシック" charset="-128"/>
              </a:rPr>
              <a:pPr>
                <a:defRPr/>
              </a:pPr>
              <a:t>‹#›</a:t>
            </a:fld>
            <a:endParaRPr lang="en-GB" sz="1100" dirty="0">
              <a:solidFill>
                <a:srgbClr val="00AFD4"/>
              </a:solidFill>
              <a:latin typeface="Trebuchet MS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8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Espace réservé du titre 1"/>
          <p:cNvSpPr>
            <a:spLocks noGrp="1"/>
          </p:cNvSpPr>
          <p:nvPr>
            <p:ph type="ctrTitle"/>
          </p:nvPr>
        </p:nvSpPr>
        <p:spPr>
          <a:xfrm>
            <a:off x="0" y="199399"/>
            <a:ext cx="9144000" cy="73272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35" y="6483738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8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8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BBDE090A-ACBB-48A6-84EF-4AC71D9CF477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9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180" tIns="45589" rIns="91180" bIns="455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1915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0" name="Image 9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54390"/>
            <a:ext cx="1500198" cy="5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2048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l="26976" t="4906" r="24721" b="49513"/>
          <a:stretch>
            <a:fillRect/>
          </a:stretch>
        </p:blipFill>
        <p:spPr bwMode="auto">
          <a:xfrm>
            <a:off x="447678" y="11122"/>
            <a:ext cx="8696325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2225" y="3175"/>
            <a:ext cx="9120188" cy="2159000"/>
          </a:xfrm>
          <a:prstGeom prst="rect">
            <a:avLst/>
          </a:prstGeom>
          <a:gradFill rotWithShape="1">
            <a:gsLst>
              <a:gs pos="0">
                <a:schemeClr val="bg1">
                  <a:alpha val="57001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2162177"/>
            <a:ext cx="9144000" cy="2547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 rot="10800000">
            <a:off x="-1579" y="4699001"/>
            <a:ext cx="9144001" cy="2159000"/>
          </a:xfrm>
          <a:prstGeom prst="rect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5927734"/>
            <a:ext cx="11160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5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pic>
        <p:nvPicPr>
          <p:cNvPr id="9" name="Image 8" descr="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00892" y="5984981"/>
            <a:ext cx="2063694" cy="80381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9937631">
            <a:off x="135574" y="628735"/>
            <a:ext cx="2624846" cy="923225"/>
          </a:xfrm>
          <a:prstGeom prst="rect">
            <a:avLst/>
          </a:prstGeom>
          <a:noFill/>
        </p:spPr>
        <p:txBody>
          <a:bodyPr wrap="square" lIns="91339" tIns="45668" rIns="91339" bIns="45668">
            <a:spAutoFit/>
          </a:bodyPr>
          <a:lstStyle/>
          <a:p>
            <a:pPr algn="ctr"/>
            <a:r>
              <a:rPr lang="fr-FR" sz="54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charset="-128"/>
              </a:rPr>
              <a:t>DRAFT</a:t>
            </a:r>
            <a:endParaRPr lang="fr-FR" sz="54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</a:rPr>
              <a:pPr/>
              <a:t>‹#›</a:t>
            </a:fld>
            <a:endParaRPr lang="fr-FR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91" indent="0">
              <a:buNone/>
              <a:defRPr sz="1800"/>
            </a:lvl2pPr>
            <a:lvl3pPr marL="913383" indent="0">
              <a:buNone/>
              <a:defRPr sz="1600"/>
            </a:lvl3pPr>
            <a:lvl4pPr marL="1370074" indent="0">
              <a:buNone/>
              <a:defRPr sz="1400"/>
            </a:lvl4pPr>
            <a:lvl5pPr marL="1826766" indent="0">
              <a:buNone/>
              <a:defRPr sz="1400"/>
            </a:lvl5pPr>
            <a:lvl6pPr marL="2283456" indent="0">
              <a:buNone/>
              <a:defRPr sz="1400"/>
            </a:lvl6pPr>
            <a:lvl7pPr marL="2740150" indent="0">
              <a:buNone/>
              <a:defRPr sz="1400"/>
            </a:lvl7pPr>
            <a:lvl8pPr marL="3196840" indent="0">
              <a:buNone/>
              <a:defRPr sz="1400"/>
            </a:lvl8pPr>
            <a:lvl9pPr marL="36535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</a:rPr>
              <a:pPr/>
              <a:t>‹#›</a:t>
            </a:fld>
            <a:endParaRPr lang="fr-FR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9" y="1557347"/>
            <a:ext cx="4068763" cy="4854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8363" y="1557347"/>
            <a:ext cx="4070350" cy="4854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</a:rPr>
              <a:pPr/>
              <a:t>‹#›</a:t>
            </a:fld>
            <a:endParaRPr lang="fr-FR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1" indent="0">
              <a:buNone/>
              <a:defRPr sz="2000" b="1"/>
            </a:lvl2pPr>
            <a:lvl3pPr marL="913383" indent="0">
              <a:buNone/>
              <a:defRPr sz="1800" b="1"/>
            </a:lvl3pPr>
            <a:lvl4pPr marL="1370074" indent="0">
              <a:buNone/>
              <a:defRPr sz="1600" b="1"/>
            </a:lvl4pPr>
            <a:lvl5pPr marL="1826766" indent="0">
              <a:buNone/>
              <a:defRPr sz="1600" b="1"/>
            </a:lvl5pPr>
            <a:lvl6pPr marL="2283456" indent="0">
              <a:buNone/>
              <a:defRPr sz="1600" b="1"/>
            </a:lvl6pPr>
            <a:lvl7pPr marL="2740150" indent="0">
              <a:buNone/>
              <a:defRPr sz="1600" b="1"/>
            </a:lvl7pPr>
            <a:lvl8pPr marL="3196840" indent="0">
              <a:buNone/>
              <a:defRPr sz="1600" b="1"/>
            </a:lvl8pPr>
            <a:lvl9pPr marL="3653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1" indent="0">
              <a:buNone/>
              <a:defRPr sz="2000" b="1"/>
            </a:lvl2pPr>
            <a:lvl3pPr marL="913383" indent="0">
              <a:buNone/>
              <a:defRPr sz="1800" b="1"/>
            </a:lvl3pPr>
            <a:lvl4pPr marL="1370074" indent="0">
              <a:buNone/>
              <a:defRPr sz="1600" b="1"/>
            </a:lvl4pPr>
            <a:lvl5pPr marL="1826766" indent="0">
              <a:buNone/>
              <a:defRPr sz="1600" b="1"/>
            </a:lvl5pPr>
            <a:lvl6pPr marL="2283456" indent="0">
              <a:buNone/>
              <a:defRPr sz="1600" b="1"/>
            </a:lvl6pPr>
            <a:lvl7pPr marL="2740150" indent="0">
              <a:buNone/>
              <a:defRPr sz="1600" b="1"/>
            </a:lvl7pPr>
            <a:lvl8pPr marL="3196840" indent="0">
              <a:buNone/>
              <a:defRPr sz="1600" b="1"/>
            </a:lvl8pPr>
            <a:lvl9pPr marL="3653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 algn="l" defTabSz="913383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</a:rPr>
              <a:pPr/>
              <a:t>‹#›</a:t>
            </a:fld>
            <a:endParaRPr lang="fr-FR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 algn="l" defTabSz="913383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</a:rPr>
              <a:pPr/>
              <a:t>‹#›</a:t>
            </a:fld>
            <a:endParaRPr lang="fr-FR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9" y="1557347"/>
            <a:ext cx="4068763" cy="4854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8363" y="1557347"/>
            <a:ext cx="4070350" cy="4854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 algn="l" defTabSz="913383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ea typeface="ＭＳ Ｐゴシック" charset="-128"/>
              </a:rPr>
              <a:t>Powered by Danone Research</a:t>
            </a:r>
            <a:endParaRPr lang="en-GB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6160-F471-4BEC-A4A2-9637C8E4C048}" type="slidenum">
              <a:rPr lang="en-GB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91" indent="0">
              <a:buNone/>
              <a:defRPr sz="1200"/>
            </a:lvl2pPr>
            <a:lvl3pPr marL="913383" indent="0">
              <a:buNone/>
              <a:defRPr sz="1000"/>
            </a:lvl3pPr>
            <a:lvl4pPr marL="1370074" indent="0">
              <a:buNone/>
              <a:defRPr sz="900"/>
            </a:lvl4pPr>
            <a:lvl5pPr marL="1826766" indent="0">
              <a:buNone/>
              <a:defRPr sz="900"/>
            </a:lvl5pPr>
            <a:lvl6pPr marL="2283456" indent="0">
              <a:buNone/>
              <a:defRPr sz="900"/>
            </a:lvl6pPr>
            <a:lvl7pPr marL="2740150" indent="0">
              <a:buNone/>
              <a:defRPr sz="900"/>
            </a:lvl7pPr>
            <a:lvl8pPr marL="3196840" indent="0">
              <a:buNone/>
              <a:defRPr sz="900"/>
            </a:lvl8pPr>
            <a:lvl9pPr marL="3653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 algn="l" defTabSz="913383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ea typeface="ＭＳ Ｐゴシック" charset="-128"/>
              </a:rPr>
              <a:t>Powered by Danone Research</a:t>
            </a:r>
            <a:endParaRPr lang="en-GB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8154-0EFC-4D0F-9D48-28A6D43015FE}" type="slidenum">
              <a:rPr lang="en-GB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1" indent="0">
              <a:buNone/>
              <a:defRPr sz="2800"/>
            </a:lvl2pPr>
            <a:lvl3pPr marL="913383" indent="0">
              <a:buNone/>
              <a:defRPr sz="2400"/>
            </a:lvl3pPr>
            <a:lvl4pPr marL="1370074" indent="0">
              <a:buNone/>
              <a:defRPr sz="2000"/>
            </a:lvl4pPr>
            <a:lvl5pPr marL="1826766" indent="0">
              <a:buNone/>
              <a:defRPr sz="2000"/>
            </a:lvl5pPr>
            <a:lvl6pPr marL="2283456" indent="0">
              <a:buNone/>
              <a:defRPr sz="2000"/>
            </a:lvl6pPr>
            <a:lvl7pPr marL="2740150" indent="0">
              <a:buNone/>
              <a:defRPr sz="2000"/>
            </a:lvl7pPr>
            <a:lvl8pPr marL="3196840" indent="0">
              <a:buNone/>
              <a:defRPr sz="2000"/>
            </a:lvl8pPr>
            <a:lvl9pPr marL="365353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91" indent="0">
              <a:buNone/>
              <a:defRPr sz="1200"/>
            </a:lvl2pPr>
            <a:lvl3pPr marL="913383" indent="0">
              <a:buNone/>
              <a:defRPr sz="1000"/>
            </a:lvl3pPr>
            <a:lvl4pPr marL="1370074" indent="0">
              <a:buNone/>
              <a:defRPr sz="900"/>
            </a:lvl4pPr>
            <a:lvl5pPr marL="1826766" indent="0">
              <a:buNone/>
              <a:defRPr sz="900"/>
            </a:lvl5pPr>
            <a:lvl6pPr marL="2283456" indent="0">
              <a:buNone/>
              <a:defRPr sz="900"/>
            </a:lvl6pPr>
            <a:lvl7pPr marL="2740150" indent="0">
              <a:buNone/>
              <a:defRPr sz="900"/>
            </a:lvl7pPr>
            <a:lvl8pPr marL="3196840" indent="0">
              <a:buNone/>
              <a:defRPr sz="900"/>
            </a:lvl8pPr>
            <a:lvl9pPr marL="3653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 algn="l" defTabSz="913383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ea typeface="ＭＳ Ｐゴシック" charset="-128"/>
              </a:rPr>
              <a:t>Powered by Danone Research</a:t>
            </a:r>
            <a:endParaRPr lang="en-GB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EBD0D-B740-4EEC-B64F-C39F268A25FA}" type="slidenum">
              <a:rPr lang="en-GB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 algn="l" defTabSz="913383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</a:rPr>
              <a:pPr/>
              <a:t>‹#›</a:t>
            </a:fld>
            <a:endParaRPr lang="fr-FR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77027" y="404813"/>
            <a:ext cx="2071688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9" y="404813"/>
            <a:ext cx="6067425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 algn="l" defTabSz="913383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</a:rPr>
              <a:pPr/>
              <a:t>‹#›</a:t>
            </a:fld>
            <a:endParaRPr lang="fr-FR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</a:rPr>
              <a:pPr/>
              <a:t>‹#›</a:t>
            </a:fld>
            <a:endParaRPr lang="fr-FR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399959" y="1150197"/>
            <a:ext cx="6323253" cy="758642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500" b="1" baseline="0">
                <a:solidFill>
                  <a:schemeClr val="accent1">
                    <a:lumMod val="7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2681545" y="1908843"/>
            <a:ext cx="4041667" cy="472171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200" baseline="0">
                <a:solidFill>
                  <a:srgbClr val="EFB70F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2681545" y="2461626"/>
            <a:ext cx="4041667" cy="276393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1800" baseline="0">
                <a:solidFill>
                  <a:schemeClr val="accent5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2681543" y="2807116"/>
            <a:ext cx="5215054" cy="1243768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2681545" y="4050884"/>
            <a:ext cx="4041667" cy="472171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300" baseline="0">
                <a:solidFill>
                  <a:srgbClr val="EFB70F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2681545" y="4603672"/>
            <a:ext cx="4041667" cy="345490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1800" baseline="0">
                <a:solidFill>
                  <a:schemeClr val="accent5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2681543" y="4949161"/>
            <a:ext cx="5215054" cy="1174670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20"/>
          </p:nvPr>
        </p:nvSpPr>
        <p:spPr>
          <a:xfrm>
            <a:off x="8603489" y="6512509"/>
            <a:ext cx="540519" cy="164108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000">
                <a:solidFill>
                  <a:schemeClr val="accent1">
                    <a:lumMod val="75000"/>
                  </a:schemeClr>
                </a:solidFill>
                <a:latin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03568" y="6483719"/>
            <a:ext cx="1121780" cy="371402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>
              <a:defRPr sz="1100" smtClean="0">
                <a:solidFill>
                  <a:srgbClr val="003E9A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pPr>
              <a:defRPr/>
            </a:pPr>
            <a:fld id="{539A9AF6-263F-8749-BE29-50312EF4D6E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26" y="6483729"/>
            <a:ext cx="4576753" cy="371403"/>
          </a:xfrm>
          <a:prstGeom prst="rect">
            <a:avLst/>
          </a:prstGeom>
          <a:noFill/>
          <a:ln/>
        </p:spPr>
        <p:txBody>
          <a:bodyPr lIns="80095" tIns="40048" rIns="80095" bIns="40048"/>
          <a:lstStyle>
            <a:lvl1pPr algn="ctr" defTabSz="455816" fontAlgn="base">
              <a:spcBef>
                <a:spcPct val="50000"/>
              </a:spcBef>
              <a:spcAft>
                <a:spcPct val="0"/>
              </a:spcAft>
              <a:defRPr>
                <a:ea typeface="Trebuchet MS"/>
                <a:cs typeface="Trebuchet MS"/>
              </a:defRPr>
            </a:lvl1pPr>
          </a:lstStyle>
          <a:p>
            <a:r>
              <a:rPr lang="fr-FR" sz="1100" dirty="0" smtClean="0">
                <a:solidFill>
                  <a:srgbClr val="00AFD4"/>
                </a:solidFill>
                <a:latin typeface="Trebuchet MS" charset="0"/>
              </a:rPr>
              <a:t>nom du document – auteur (à modifier) </a:t>
            </a:r>
            <a:endParaRPr lang="fr-FR" sz="1100" dirty="0">
              <a:solidFill>
                <a:srgbClr val="00AFD4"/>
              </a:solidFill>
              <a:latin typeface="Trebuchet MS" charset="0"/>
            </a:endParaRPr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29"/>
            <a:ext cx="1366235" cy="371403"/>
          </a:xfrm>
          <a:prstGeom prst="rect">
            <a:avLst/>
          </a:prstGeom>
        </p:spPr>
        <p:txBody>
          <a:bodyPr lIns="80095" tIns="40048" rIns="80095" bIns="40048"/>
          <a:lstStyle>
            <a:lvl1pPr algn="ctr" defTabSz="455816" fontAlgn="base">
              <a:spcBef>
                <a:spcPct val="50000"/>
              </a:spcBef>
              <a:spcAft>
                <a:spcPct val="0"/>
              </a:spcAft>
              <a:defRPr/>
            </a:lvl1pPr>
          </a:lstStyle>
          <a:p>
            <a:fld id="{3693FA16-B081-4167-A8DC-52D57B23A273}" type="datetime4">
              <a:rPr lang="fr-FR" sz="1100" smtClean="0">
                <a:solidFill>
                  <a:srgbClr val="00AFD4"/>
                </a:solidFill>
                <a:latin typeface="Trebuchet MS" charset="0"/>
                <a:ea typeface="ＭＳ Ｐゴシック" charset="-128"/>
              </a:rPr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  <a:ea typeface="ＭＳ Ｐゴシック" charset="-128"/>
            </a:endParaRPr>
          </a:p>
        </p:txBody>
      </p:sp>
      <p:sp>
        <p:nvSpPr>
          <p:cNvPr id="13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283" tIns="45640" rIns="91283" bIns="456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931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2616355" y="2628612"/>
            <a:ext cx="6192877" cy="869486"/>
          </a:xfrm>
          <a:prstGeom prst="rect">
            <a:avLst/>
          </a:prstGeom>
        </p:spPr>
        <p:txBody>
          <a:bodyPr vert="horz"/>
          <a:lstStyle>
            <a:lvl1pPr>
              <a:buNone/>
              <a:defRPr sz="4400" baseline="0">
                <a:solidFill>
                  <a:srgbClr val="EFB70F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2616355" y="3522571"/>
            <a:ext cx="3063844" cy="1288394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aseline="0">
                <a:solidFill>
                  <a:srgbClr val="4BACC6"/>
                </a:solidFill>
                <a:latin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N-COUV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2.jpg" descr="/*En cours/DANONE/DAN-PPT/FOND/frame-couv2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 bwMode="auto">
          <a:xfrm>
            <a:off x="5638" y="0"/>
            <a:ext cx="9132725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8698" y="5034445"/>
            <a:ext cx="7249502" cy="90351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08702" y="5601573"/>
            <a:ext cx="6258421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720250" y="6490921"/>
            <a:ext cx="4746871" cy="27639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dirty="0" smtClean="0"/>
              <a:t>nom du document – auteur (à modifier) </a:t>
            </a:r>
            <a:endParaRPr lang="fr-FR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dt" sz="half" idx="11"/>
          </p:nvPr>
        </p:nvSpPr>
        <p:spPr>
          <a:xfrm>
            <a:off x="1208697" y="6490921"/>
            <a:ext cx="1299690" cy="27639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A06B951-EFFF-42E5-81E5-69140567E808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1" indent="0">
              <a:buNone/>
              <a:defRPr sz="2000" b="1"/>
            </a:lvl2pPr>
            <a:lvl3pPr marL="913383" indent="0">
              <a:buNone/>
              <a:defRPr sz="1800" b="1"/>
            </a:lvl3pPr>
            <a:lvl4pPr marL="1370074" indent="0">
              <a:buNone/>
              <a:defRPr sz="1600" b="1"/>
            </a:lvl4pPr>
            <a:lvl5pPr marL="1826766" indent="0">
              <a:buNone/>
              <a:defRPr sz="1600" b="1"/>
            </a:lvl5pPr>
            <a:lvl6pPr marL="2283456" indent="0">
              <a:buNone/>
              <a:defRPr sz="1600" b="1"/>
            </a:lvl6pPr>
            <a:lvl7pPr marL="2740150" indent="0">
              <a:buNone/>
              <a:defRPr sz="1600" b="1"/>
            </a:lvl7pPr>
            <a:lvl8pPr marL="3196840" indent="0">
              <a:buNone/>
              <a:defRPr sz="1600" b="1"/>
            </a:lvl8pPr>
            <a:lvl9pPr marL="3653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1" indent="0">
              <a:buNone/>
              <a:defRPr sz="2000" b="1"/>
            </a:lvl2pPr>
            <a:lvl3pPr marL="913383" indent="0">
              <a:buNone/>
              <a:defRPr sz="1800" b="1"/>
            </a:lvl3pPr>
            <a:lvl4pPr marL="1370074" indent="0">
              <a:buNone/>
              <a:defRPr sz="1600" b="1"/>
            </a:lvl4pPr>
            <a:lvl5pPr marL="1826766" indent="0">
              <a:buNone/>
              <a:defRPr sz="1600" b="1"/>
            </a:lvl5pPr>
            <a:lvl6pPr marL="2283456" indent="0">
              <a:buNone/>
              <a:defRPr sz="1600" b="1"/>
            </a:lvl6pPr>
            <a:lvl7pPr marL="2740150" indent="0">
              <a:buNone/>
              <a:defRPr sz="1600" b="1"/>
            </a:lvl7pPr>
            <a:lvl8pPr marL="3196840" indent="0">
              <a:buNone/>
              <a:defRPr sz="1600" b="1"/>
            </a:lvl8pPr>
            <a:lvl9pPr marL="3653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COUV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1.jpg" descr="/*En cours/DANONE/DAN-PPT/FOND/frame-couv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9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03568" y="6483719"/>
            <a:ext cx="1121780" cy="371402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>
              <a:defRPr sz="1100" smtClean="0">
                <a:solidFill>
                  <a:srgbClr val="003E9A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pPr algn="r" defTabSz="455987" fontAlgn="base">
              <a:spcBef>
                <a:spcPct val="50000"/>
              </a:spcBef>
              <a:spcAft>
                <a:spcPct val="0"/>
              </a:spcAft>
              <a:defRPr/>
            </a:pPr>
            <a:fld id="{539A9AF6-263F-8749-BE29-50312EF4D6E4}" type="slidenum">
              <a:rPr lang="fr-FR"/>
              <a:pPr algn="r" defTabSz="455987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23" y="6483726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1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26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03BAF2E6-9CD7-46AB-A4E3-F41BB0F9F55D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23" y="6483726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26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693FA16-B081-4167-A8DC-52D57B23A273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13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317" tIns="45657" rIns="91317" bIns="456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27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4" name="Image 13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" y="6254374"/>
            <a:ext cx="1500198" cy="584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8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Espace réservé du titre 1"/>
          <p:cNvSpPr>
            <a:spLocks noGrp="1"/>
          </p:cNvSpPr>
          <p:nvPr>
            <p:ph type="ctrTitle"/>
          </p:nvPr>
        </p:nvSpPr>
        <p:spPr>
          <a:xfrm>
            <a:off x="0" y="199387"/>
            <a:ext cx="9144000" cy="73272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23" y="6483726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8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26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BBDE090A-ACBB-48A6-84EF-4AC71D9CF477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9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317" tIns="45657" rIns="91317" bIns="456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27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0" name="Image 9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54378"/>
            <a:ext cx="1500198" cy="58433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titre 1"/>
          <p:cNvSpPr>
            <a:spLocks noGrp="1"/>
          </p:cNvSpPr>
          <p:nvPr>
            <p:ph type="ctrTitle"/>
          </p:nvPr>
        </p:nvSpPr>
        <p:spPr>
          <a:xfrm>
            <a:off x="0" y="199387"/>
            <a:ext cx="9144000" cy="73272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7"/>
          </p:nvPr>
        </p:nvSpPr>
        <p:spPr>
          <a:xfrm>
            <a:off x="598474" y="1727456"/>
            <a:ext cx="8001144" cy="4381980"/>
          </a:xfrm>
          <a:prstGeom prst="rect">
            <a:avLst/>
          </a:prstGeom>
        </p:spPr>
        <p:txBody>
          <a:bodyPr lIns="80075" tIns="40038" rIns="80075" bIns="40038"/>
          <a:lstStyle>
            <a:lvl1pPr>
              <a:defRPr sz="2500" b="1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>
              <a:defRPr sz="2100" b="1">
                <a:solidFill>
                  <a:srgbClr val="00AFD4"/>
                </a:solidFill>
                <a:latin typeface="Trebuchet MS"/>
                <a:cs typeface="Trebuchet MS"/>
              </a:defRPr>
            </a:lvl2pPr>
            <a:lvl3pPr>
              <a:defRPr sz="1800">
                <a:solidFill>
                  <a:srgbClr val="003E9A"/>
                </a:solidFill>
                <a:latin typeface="Trebuchet MS"/>
                <a:cs typeface="Trebuchet MS"/>
              </a:defRPr>
            </a:lvl3pPr>
            <a:lvl4pPr>
              <a:defRPr sz="1400" i="1">
                <a:solidFill>
                  <a:srgbClr val="00AFD4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23" y="6483726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2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26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233C1B94-B397-4F4E-B9D2-5A3040A33B2A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10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317" tIns="45657" rIns="91317" bIns="456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27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1" name="Image 10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01" y="6253804"/>
            <a:ext cx="1500198" cy="584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253" y="404815"/>
            <a:ext cx="5859463" cy="855662"/>
          </a:xfrm>
          <a:prstGeom prst="rect">
            <a:avLst/>
          </a:prstGeom>
        </p:spPr>
        <p:txBody>
          <a:bodyPr lIns="91406" tIns="45703" rIns="91406" bIns="45703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341"/>
            <a:ext cx="8291513" cy="4854575"/>
          </a:xfrm>
          <a:prstGeom prst="rect">
            <a:avLst/>
          </a:prstGeom>
        </p:spPr>
        <p:txBody>
          <a:bodyPr lIns="91406" tIns="45703" rIns="91406" bIns="4570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191"/>
            <a:ext cx="2133600" cy="268287"/>
          </a:xfrm>
          <a:prstGeom prst="rect">
            <a:avLst/>
          </a:prstGeom>
          <a:ln/>
        </p:spPr>
        <p:txBody>
          <a:bodyPr lIns="91406" tIns="45703" rIns="91406" bIns="45703"/>
          <a:lstStyle>
            <a:lvl1pPr>
              <a:defRPr/>
            </a:lvl1pPr>
          </a:lstStyle>
          <a:p>
            <a:pPr algn="ctr" defTabSz="455987" fontAlgn="base">
              <a:spcBef>
                <a:spcPct val="50000"/>
              </a:spcBef>
              <a:spcAft>
                <a:spcPct val="0"/>
              </a:spcAft>
            </a:pPr>
            <a:fld id="{21281B44-0B92-4361-8F9E-69DC02E94CD7}" type="slidenum">
              <a:rPr lang="fr-FR" sz="1100" smtClean="0">
                <a:solidFill>
                  <a:srgbClr val="00AFD4"/>
                </a:solidFill>
                <a:latin typeface="Trebuchet MS" charset="0"/>
                <a:ea typeface="ＭＳ Ｐゴシック" charset="-128"/>
              </a:rPr>
              <a:pPr algn="ctr" defTabSz="455987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fr-FR" sz="1100">
              <a:solidFill>
                <a:srgbClr val="00AFD4"/>
              </a:solidFill>
              <a:latin typeface="Trebuchet MS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l="26976" t="4906" r="24721" b="49513"/>
          <a:stretch>
            <a:fillRect/>
          </a:stretch>
        </p:blipFill>
        <p:spPr bwMode="auto">
          <a:xfrm>
            <a:off x="447678" y="11122"/>
            <a:ext cx="8696325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2225" y="3175"/>
            <a:ext cx="9120188" cy="2159000"/>
          </a:xfrm>
          <a:prstGeom prst="rect">
            <a:avLst/>
          </a:prstGeom>
          <a:gradFill rotWithShape="1">
            <a:gsLst>
              <a:gs pos="0">
                <a:schemeClr val="bg1">
                  <a:alpha val="57001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2162177"/>
            <a:ext cx="9144000" cy="2547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 rot="10800000">
            <a:off x="-1579" y="4699001"/>
            <a:ext cx="9144001" cy="2159000"/>
          </a:xfrm>
          <a:prstGeom prst="rect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5927734"/>
            <a:ext cx="11160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5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5984981"/>
            <a:ext cx="2063694" cy="8038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9937631">
            <a:off x="135574" y="628735"/>
            <a:ext cx="2624846" cy="923225"/>
          </a:xfrm>
          <a:prstGeom prst="rect">
            <a:avLst/>
          </a:prstGeom>
          <a:noFill/>
        </p:spPr>
        <p:txBody>
          <a:bodyPr wrap="square" lIns="91339" tIns="45668" rIns="91339" bIns="45668">
            <a:spAutoFit/>
          </a:bodyPr>
          <a:lstStyle/>
          <a:p>
            <a:pPr algn="ctr"/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DRAFT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91" indent="0">
              <a:buNone/>
              <a:defRPr sz="1800"/>
            </a:lvl2pPr>
            <a:lvl3pPr marL="913383" indent="0">
              <a:buNone/>
              <a:defRPr sz="1600"/>
            </a:lvl3pPr>
            <a:lvl4pPr marL="1370074" indent="0">
              <a:buNone/>
              <a:defRPr sz="1400"/>
            </a:lvl4pPr>
            <a:lvl5pPr marL="1826766" indent="0">
              <a:buNone/>
              <a:defRPr sz="1400"/>
            </a:lvl5pPr>
            <a:lvl6pPr marL="2283456" indent="0">
              <a:buNone/>
              <a:defRPr sz="1400"/>
            </a:lvl6pPr>
            <a:lvl7pPr marL="2740150" indent="0">
              <a:buNone/>
              <a:defRPr sz="1400"/>
            </a:lvl7pPr>
            <a:lvl8pPr marL="3196840" indent="0">
              <a:buNone/>
              <a:defRPr sz="1400"/>
            </a:lvl8pPr>
            <a:lvl9pPr marL="36535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9" y="1557347"/>
            <a:ext cx="4068763" cy="4854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8363" y="1557347"/>
            <a:ext cx="4070350" cy="4854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1" indent="0">
              <a:buNone/>
              <a:defRPr sz="2000" b="1"/>
            </a:lvl2pPr>
            <a:lvl3pPr marL="913383" indent="0">
              <a:buNone/>
              <a:defRPr sz="1800" b="1"/>
            </a:lvl3pPr>
            <a:lvl4pPr marL="1370074" indent="0">
              <a:buNone/>
              <a:defRPr sz="1600" b="1"/>
            </a:lvl4pPr>
            <a:lvl5pPr marL="1826766" indent="0">
              <a:buNone/>
              <a:defRPr sz="1600" b="1"/>
            </a:lvl5pPr>
            <a:lvl6pPr marL="2283456" indent="0">
              <a:buNone/>
              <a:defRPr sz="1600" b="1"/>
            </a:lvl6pPr>
            <a:lvl7pPr marL="2740150" indent="0">
              <a:buNone/>
              <a:defRPr sz="1600" b="1"/>
            </a:lvl7pPr>
            <a:lvl8pPr marL="3196840" indent="0">
              <a:buNone/>
              <a:defRPr sz="1600" b="1"/>
            </a:lvl8pPr>
            <a:lvl9pPr marL="3653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1" indent="0">
              <a:buNone/>
              <a:defRPr sz="2000" b="1"/>
            </a:lvl2pPr>
            <a:lvl3pPr marL="913383" indent="0">
              <a:buNone/>
              <a:defRPr sz="1800" b="1"/>
            </a:lvl3pPr>
            <a:lvl4pPr marL="1370074" indent="0">
              <a:buNone/>
              <a:defRPr sz="1600" b="1"/>
            </a:lvl4pPr>
            <a:lvl5pPr marL="1826766" indent="0">
              <a:buNone/>
              <a:defRPr sz="1600" b="1"/>
            </a:lvl5pPr>
            <a:lvl6pPr marL="2283456" indent="0">
              <a:buNone/>
              <a:defRPr sz="1600" b="1"/>
            </a:lvl6pPr>
            <a:lvl7pPr marL="2740150" indent="0">
              <a:buNone/>
              <a:defRPr sz="1600" b="1"/>
            </a:lvl7pPr>
            <a:lvl8pPr marL="3196840" indent="0">
              <a:buNone/>
              <a:defRPr sz="1600" b="1"/>
            </a:lvl8pPr>
            <a:lvl9pPr marL="3653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91" indent="0">
              <a:buNone/>
              <a:defRPr sz="1200"/>
            </a:lvl2pPr>
            <a:lvl3pPr marL="913383" indent="0">
              <a:buNone/>
              <a:defRPr sz="1000"/>
            </a:lvl3pPr>
            <a:lvl4pPr marL="1370074" indent="0">
              <a:buNone/>
              <a:defRPr sz="900"/>
            </a:lvl4pPr>
            <a:lvl5pPr marL="1826766" indent="0">
              <a:buNone/>
              <a:defRPr sz="900"/>
            </a:lvl5pPr>
            <a:lvl6pPr marL="2283456" indent="0">
              <a:buNone/>
              <a:defRPr sz="900"/>
            </a:lvl6pPr>
            <a:lvl7pPr marL="2740150" indent="0">
              <a:buNone/>
              <a:defRPr sz="900"/>
            </a:lvl7pPr>
            <a:lvl8pPr marL="3196840" indent="0">
              <a:buNone/>
              <a:defRPr sz="900"/>
            </a:lvl8pPr>
            <a:lvl9pPr marL="3653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1" indent="0">
              <a:buNone/>
              <a:defRPr sz="2800"/>
            </a:lvl2pPr>
            <a:lvl3pPr marL="913383" indent="0">
              <a:buNone/>
              <a:defRPr sz="2400"/>
            </a:lvl3pPr>
            <a:lvl4pPr marL="1370074" indent="0">
              <a:buNone/>
              <a:defRPr sz="2000"/>
            </a:lvl4pPr>
            <a:lvl5pPr marL="1826766" indent="0">
              <a:buNone/>
              <a:defRPr sz="2000"/>
            </a:lvl5pPr>
            <a:lvl6pPr marL="2283456" indent="0">
              <a:buNone/>
              <a:defRPr sz="2000"/>
            </a:lvl6pPr>
            <a:lvl7pPr marL="2740150" indent="0">
              <a:buNone/>
              <a:defRPr sz="2000"/>
            </a:lvl7pPr>
            <a:lvl8pPr marL="3196840" indent="0">
              <a:buNone/>
              <a:defRPr sz="2000"/>
            </a:lvl8pPr>
            <a:lvl9pPr marL="365353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91" indent="0">
              <a:buNone/>
              <a:defRPr sz="1200"/>
            </a:lvl2pPr>
            <a:lvl3pPr marL="913383" indent="0">
              <a:buNone/>
              <a:defRPr sz="1000"/>
            </a:lvl3pPr>
            <a:lvl4pPr marL="1370074" indent="0">
              <a:buNone/>
              <a:defRPr sz="900"/>
            </a:lvl4pPr>
            <a:lvl5pPr marL="1826766" indent="0">
              <a:buNone/>
              <a:defRPr sz="900"/>
            </a:lvl5pPr>
            <a:lvl6pPr marL="2283456" indent="0">
              <a:buNone/>
              <a:defRPr sz="900"/>
            </a:lvl6pPr>
            <a:lvl7pPr marL="2740150" indent="0">
              <a:buNone/>
              <a:defRPr sz="900"/>
            </a:lvl7pPr>
            <a:lvl8pPr marL="3196840" indent="0">
              <a:buNone/>
              <a:defRPr sz="900"/>
            </a:lvl8pPr>
            <a:lvl9pPr marL="3653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77027" y="404813"/>
            <a:ext cx="2071688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9" y="404813"/>
            <a:ext cx="6067425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N-COUV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2.jpg" descr="/*En cours/DANONE/DAN-PPT/FOND/frame-couv2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 bwMode="auto">
          <a:xfrm>
            <a:off x="5638" y="0"/>
            <a:ext cx="9132725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8698" y="5034456"/>
            <a:ext cx="7249502" cy="90351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08702" y="5601573"/>
            <a:ext cx="6258421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45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720250" y="6490921"/>
            <a:ext cx="4746871" cy="27639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dirty="0" smtClean="0"/>
              <a:t>nom du document – auteur (à modifier) </a:t>
            </a:r>
            <a:endParaRPr lang="fr-FR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dt" sz="half" idx="11"/>
          </p:nvPr>
        </p:nvSpPr>
        <p:spPr>
          <a:xfrm>
            <a:off x="1208697" y="6490921"/>
            <a:ext cx="1299690" cy="27639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A06B951-EFFF-42E5-81E5-69140567E808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COUV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1.jpg" descr="/*En cours/DANONE/DAN-PPT/FOND/frame-couv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9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03568" y="6483719"/>
            <a:ext cx="1121780" cy="371402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r" defTabSz="455361">
              <a:spcBef>
                <a:spcPct val="50000"/>
              </a:spcBef>
              <a:defRPr sz="1100">
                <a:solidFill>
                  <a:srgbClr val="003E9A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39A9AF6-263F-8749-BE29-50312EF4D6E4}" type="slidenum">
              <a:rPr lang="fr-FR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34" y="6483737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1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7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03BAF2E6-9CD7-46AB-A4E3-F41BB0F9F55D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titre 1"/>
          <p:cNvSpPr>
            <a:spLocks noGrp="1"/>
          </p:cNvSpPr>
          <p:nvPr>
            <p:ph type="ctrTitle"/>
          </p:nvPr>
        </p:nvSpPr>
        <p:spPr>
          <a:xfrm>
            <a:off x="0" y="199398"/>
            <a:ext cx="9144000" cy="73272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7"/>
          </p:nvPr>
        </p:nvSpPr>
        <p:spPr>
          <a:xfrm>
            <a:off x="598474" y="1727456"/>
            <a:ext cx="8001144" cy="4381980"/>
          </a:xfrm>
          <a:prstGeom prst="rect">
            <a:avLst/>
          </a:prstGeom>
        </p:spPr>
        <p:txBody>
          <a:bodyPr lIns="79966" tIns="39983" rIns="79966" bIns="39983"/>
          <a:lstStyle>
            <a:lvl1pPr>
              <a:defRPr sz="2500" b="1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>
              <a:defRPr sz="2100" b="1">
                <a:solidFill>
                  <a:srgbClr val="00AFD4"/>
                </a:solidFill>
                <a:latin typeface="Trebuchet MS"/>
                <a:cs typeface="Trebuchet MS"/>
              </a:defRPr>
            </a:lvl2pPr>
            <a:lvl3pPr>
              <a:defRPr sz="1800">
                <a:solidFill>
                  <a:srgbClr val="003E9A"/>
                </a:solidFill>
                <a:latin typeface="Trebuchet MS"/>
                <a:cs typeface="Trebuchet MS"/>
              </a:defRPr>
            </a:lvl3pPr>
            <a:lvl4pPr>
              <a:defRPr sz="1400" i="1">
                <a:solidFill>
                  <a:srgbClr val="00AFD4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34" y="6483737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2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7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233C1B94-B397-4F4E-B9D2-5A3040A33B2A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10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192" tIns="45595" rIns="91192" bIns="4559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028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1" name="Image 10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01" y="6253815"/>
            <a:ext cx="1500198" cy="584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264" y="404815"/>
            <a:ext cx="5859463" cy="855662"/>
          </a:xfrm>
          <a:prstGeom prst="rect">
            <a:avLst/>
          </a:prstGeom>
        </p:spPr>
        <p:txBody>
          <a:bodyPr lIns="91283" tIns="45640" rIns="91283" bIns="45640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352"/>
            <a:ext cx="8291513" cy="4854575"/>
          </a:xfrm>
          <a:prstGeom prst="rect">
            <a:avLst/>
          </a:prstGeom>
        </p:spPr>
        <p:txBody>
          <a:bodyPr lIns="91283" tIns="45640" rIns="91283" bIns="456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202"/>
            <a:ext cx="2133600" cy="268287"/>
          </a:xfrm>
          <a:prstGeom prst="rect">
            <a:avLst/>
          </a:prstGeom>
          <a:ln/>
        </p:spPr>
        <p:txBody>
          <a:bodyPr lIns="91283" tIns="45640" rIns="91283" bIns="45640"/>
          <a:lstStyle>
            <a:lvl1pPr algn="ctr" defTabSz="455361">
              <a:spcBef>
                <a:spcPct val="50000"/>
              </a:spcBef>
              <a:defRPr/>
            </a:lvl1pPr>
          </a:lstStyle>
          <a:p>
            <a:pPr fontAlgn="base">
              <a:spcAft>
                <a:spcPct val="0"/>
              </a:spcAft>
            </a:pPr>
            <a:fld id="{21281B44-0B92-4361-8F9E-69DC02E94CD7}" type="slidenum">
              <a:rPr lang="fr-FR" sz="1100" smtClean="0">
                <a:solidFill>
                  <a:srgbClr val="00AFD4"/>
                </a:solidFill>
                <a:latin typeface="Trebuchet MS" charset="0"/>
                <a:ea typeface="ＭＳ Ｐゴシック" charset="-128"/>
              </a:rPr>
              <a:pPr fontAlgn="base">
                <a:spcAft>
                  <a:spcPct val="0"/>
                </a:spcAft>
              </a:pPr>
              <a:t>‹#›</a:t>
            </a:fld>
            <a:endParaRPr lang="fr-FR" sz="1100" dirty="0">
              <a:solidFill>
                <a:srgbClr val="00AFD4"/>
              </a:solidFill>
              <a:latin typeface="Trebuchet MS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N-COUV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2.jpg" descr="/*En cours/DANONE/DAN-PPT/FOND/frame-couv2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 bwMode="auto">
          <a:xfrm>
            <a:off x="5638" y="0"/>
            <a:ext cx="9132725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8698" y="5034453"/>
            <a:ext cx="7249502" cy="90351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08702" y="5601573"/>
            <a:ext cx="6258421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456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720250" y="6490921"/>
            <a:ext cx="4746871" cy="27639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dirty="0" smtClean="0"/>
              <a:t>nom du document – auteur (à modifier) </a:t>
            </a:r>
            <a:endParaRPr lang="fr-FR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dt" sz="half" idx="11"/>
          </p:nvPr>
        </p:nvSpPr>
        <p:spPr>
          <a:xfrm>
            <a:off x="1208697" y="6490921"/>
            <a:ext cx="1299690" cy="27639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A06B951-EFFF-42E5-81E5-69140567E808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COUV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1.jpg" descr="/*En cours/DANONE/DAN-PPT/FOND/frame-couv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9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03568" y="6483719"/>
            <a:ext cx="1121780" cy="371402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r" defTabSz="455532" fontAlgn="base">
              <a:spcBef>
                <a:spcPct val="50000"/>
              </a:spcBef>
              <a:spcAft>
                <a:spcPct val="0"/>
              </a:spcAft>
              <a:defRPr sz="1100">
                <a:solidFill>
                  <a:srgbClr val="003E9A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pPr>
              <a:defRPr/>
            </a:pPr>
            <a:fld id="{539A9AF6-263F-8749-BE29-50312EF4D6E4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31" y="6483734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1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4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03BAF2E6-9CD7-46AB-A4E3-F41BB0F9F55D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31" y="6483734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4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693FA16-B081-4167-A8DC-52D57B23A273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13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226" tIns="45611" rIns="91226" bIns="456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366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4" name="Image 13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" y="6254382"/>
            <a:ext cx="1500198" cy="584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titre 1"/>
          <p:cNvSpPr>
            <a:spLocks noGrp="1"/>
          </p:cNvSpPr>
          <p:nvPr>
            <p:ph type="ctrTitle"/>
          </p:nvPr>
        </p:nvSpPr>
        <p:spPr>
          <a:xfrm>
            <a:off x="0" y="199395"/>
            <a:ext cx="9144000" cy="73272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7"/>
          </p:nvPr>
        </p:nvSpPr>
        <p:spPr>
          <a:xfrm>
            <a:off x="598474" y="1727456"/>
            <a:ext cx="8001144" cy="4381980"/>
          </a:xfrm>
          <a:prstGeom prst="rect">
            <a:avLst/>
          </a:prstGeom>
        </p:spPr>
        <p:txBody>
          <a:bodyPr lIns="79996" tIns="39998" rIns="79996" bIns="39998"/>
          <a:lstStyle>
            <a:lvl1pPr>
              <a:defRPr sz="2500" b="1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>
              <a:defRPr sz="2100" b="1">
                <a:solidFill>
                  <a:srgbClr val="00AFD4"/>
                </a:solidFill>
                <a:latin typeface="Trebuchet MS"/>
                <a:cs typeface="Trebuchet MS"/>
              </a:defRPr>
            </a:lvl2pPr>
            <a:lvl3pPr>
              <a:defRPr sz="1800">
                <a:solidFill>
                  <a:srgbClr val="003E9A"/>
                </a:solidFill>
                <a:latin typeface="Trebuchet MS"/>
                <a:cs typeface="Trebuchet MS"/>
              </a:defRPr>
            </a:lvl3pPr>
            <a:lvl4pPr>
              <a:defRPr sz="1400" i="1">
                <a:solidFill>
                  <a:srgbClr val="00AFD4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31" y="6483734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2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4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233C1B94-B397-4F4E-B9D2-5A3040A33B2A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10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226" tIns="45611" rIns="91226" bIns="456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366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1" name="Image 10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01" y="6253812"/>
            <a:ext cx="1500198" cy="584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261" y="404815"/>
            <a:ext cx="5859463" cy="855662"/>
          </a:xfrm>
          <a:prstGeom prst="rect">
            <a:avLst/>
          </a:prstGeom>
        </p:spPr>
        <p:txBody>
          <a:bodyPr lIns="91317" tIns="45657" rIns="91317" bIns="45657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349"/>
            <a:ext cx="8291513" cy="4854575"/>
          </a:xfrm>
          <a:prstGeom prst="rect">
            <a:avLst/>
          </a:prstGeom>
        </p:spPr>
        <p:txBody>
          <a:bodyPr lIns="91317" tIns="45657" rIns="91317" bIns="4565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199"/>
            <a:ext cx="2133600" cy="268287"/>
          </a:xfrm>
          <a:prstGeom prst="rect">
            <a:avLst/>
          </a:prstGeom>
          <a:ln/>
        </p:spPr>
        <p:txBody>
          <a:bodyPr lIns="91317" tIns="45657" rIns="91317" bIns="45657"/>
          <a:lstStyle>
            <a:lvl1pPr algn="ctr" defTabSz="455532" fontAlgn="base">
              <a:spcBef>
                <a:spcPct val="50000"/>
              </a:spcBef>
              <a:spcAft>
                <a:spcPct val="0"/>
              </a:spcAft>
              <a:defRPr/>
            </a:lvl1pPr>
          </a:lstStyle>
          <a:p>
            <a:fld id="{21281B44-0B92-4361-8F9E-69DC02E94CD7}" type="slidenum">
              <a:rPr lang="fr-FR" sz="1100" smtClean="0">
                <a:solidFill>
                  <a:srgbClr val="00AFD4"/>
                </a:solidFill>
                <a:latin typeface="Trebuchet MS" charset="0"/>
                <a:ea typeface="ＭＳ Ｐゴシック" charset="-128"/>
              </a:rPr>
              <a:pPr/>
              <a:t>‹#›</a:t>
            </a:fld>
            <a:endParaRPr lang="fr-FR" sz="1100" dirty="0">
              <a:solidFill>
                <a:srgbClr val="00AFD4"/>
              </a:solidFill>
              <a:latin typeface="Trebuchet MS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N-COUV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2.jpg" descr="/*En cours/DANONE/DAN-PPT/FOND/frame-couv2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 bwMode="auto">
          <a:xfrm>
            <a:off x="5638" y="0"/>
            <a:ext cx="9132725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8698" y="5034449"/>
            <a:ext cx="7249502" cy="90351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08702" y="5601573"/>
            <a:ext cx="6258421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45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720250" y="6490921"/>
            <a:ext cx="4746871" cy="27639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dirty="0" smtClean="0"/>
              <a:t>nom du document – auteur (à modifier) </a:t>
            </a:r>
            <a:endParaRPr lang="fr-FR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dt" sz="half" idx="11"/>
          </p:nvPr>
        </p:nvSpPr>
        <p:spPr>
          <a:xfrm>
            <a:off x="1208697" y="6490921"/>
            <a:ext cx="1299690" cy="27639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A06B951-EFFF-42E5-81E5-69140567E808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91" indent="0">
              <a:buNone/>
              <a:defRPr sz="1200"/>
            </a:lvl2pPr>
            <a:lvl3pPr marL="913383" indent="0">
              <a:buNone/>
              <a:defRPr sz="1000"/>
            </a:lvl3pPr>
            <a:lvl4pPr marL="1370074" indent="0">
              <a:buNone/>
              <a:defRPr sz="900"/>
            </a:lvl4pPr>
            <a:lvl5pPr marL="1826766" indent="0">
              <a:buNone/>
              <a:defRPr sz="900"/>
            </a:lvl5pPr>
            <a:lvl6pPr marL="2283456" indent="0">
              <a:buNone/>
              <a:defRPr sz="900"/>
            </a:lvl6pPr>
            <a:lvl7pPr marL="2740150" indent="0">
              <a:buNone/>
              <a:defRPr sz="900"/>
            </a:lvl7pPr>
            <a:lvl8pPr marL="3196840" indent="0">
              <a:buNone/>
              <a:defRPr sz="900"/>
            </a:lvl8pPr>
            <a:lvl9pPr marL="3653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COUV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1.jpg" descr="/*En cours/DANONE/DAN-PPT/FOND/frame-couv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9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03568" y="6483719"/>
            <a:ext cx="1121780" cy="371402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r" defTabSz="455760" fontAlgn="base">
              <a:spcBef>
                <a:spcPct val="50000"/>
              </a:spcBef>
              <a:spcAft>
                <a:spcPct val="0"/>
              </a:spcAft>
              <a:defRPr sz="1100">
                <a:solidFill>
                  <a:srgbClr val="003E9A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pPr>
              <a:defRPr/>
            </a:pPr>
            <a:fld id="{539A9AF6-263F-8749-BE29-50312EF4D6E4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27" y="6483730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1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0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03BAF2E6-9CD7-46AB-A4E3-F41BB0F9F55D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27" y="6483730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0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693FA16-B081-4167-A8DC-52D57B23A273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13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271" tIns="45634" rIns="91271" bIns="4563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818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4" name="Image 13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" y="6254378"/>
            <a:ext cx="1500198" cy="584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titre 1"/>
          <p:cNvSpPr>
            <a:spLocks noGrp="1"/>
          </p:cNvSpPr>
          <p:nvPr>
            <p:ph type="ctrTitle"/>
          </p:nvPr>
        </p:nvSpPr>
        <p:spPr>
          <a:xfrm>
            <a:off x="0" y="199391"/>
            <a:ext cx="9144000" cy="73272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7"/>
          </p:nvPr>
        </p:nvSpPr>
        <p:spPr>
          <a:xfrm>
            <a:off x="598474" y="1727456"/>
            <a:ext cx="8001144" cy="4381980"/>
          </a:xfrm>
          <a:prstGeom prst="rect">
            <a:avLst/>
          </a:prstGeom>
        </p:spPr>
        <p:txBody>
          <a:bodyPr lIns="80036" tIns="40018" rIns="80036" bIns="40018"/>
          <a:lstStyle>
            <a:lvl1pPr>
              <a:defRPr sz="2500" b="1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>
              <a:defRPr sz="2100" b="1">
                <a:solidFill>
                  <a:srgbClr val="00AFD4"/>
                </a:solidFill>
                <a:latin typeface="Trebuchet MS"/>
                <a:cs typeface="Trebuchet MS"/>
              </a:defRPr>
            </a:lvl2pPr>
            <a:lvl3pPr>
              <a:defRPr sz="1800">
                <a:solidFill>
                  <a:srgbClr val="003E9A"/>
                </a:solidFill>
                <a:latin typeface="Trebuchet MS"/>
                <a:cs typeface="Trebuchet MS"/>
              </a:defRPr>
            </a:lvl3pPr>
            <a:lvl4pPr>
              <a:defRPr sz="1400" i="1">
                <a:solidFill>
                  <a:srgbClr val="00AFD4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27" y="6483730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2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0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233C1B94-B397-4F4E-B9D2-5A3040A33B2A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10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271" tIns="45634" rIns="91271" bIns="4563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818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1" name="Image 10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01" y="6253808"/>
            <a:ext cx="1500198" cy="584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257" y="404815"/>
            <a:ext cx="5859463" cy="855662"/>
          </a:xfrm>
          <a:prstGeom prst="rect">
            <a:avLst/>
          </a:prstGeom>
        </p:spPr>
        <p:txBody>
          <a:bodyPr lIns="91361" tIns="45680" rIns="91361" bIns="45680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345"/>
            <a:ext cx="8291513" cy="4854575"/>
          </a:xfrm>
          <a:prstGeom prst="rect">
            <a:avLst/>
          </a:prstGeom>
        </p:spPr>
        <p:txBody>
          <a:bodyPr lIns="91361" tIns="45680" rIns="91361" bIns="456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195"/>
            <a:ext cx="2133600" cy="268287"/>
          </a:xfrm>
          <a:prstGeom prst="rect">
            <a:avLst/>
          </a:prstGeom>
          <a:ln/>
        </p:spPr>
        <p:txBody>
          <a:bodyPr lIns="91361" tIns="45680" rIns="91361" bIns="45680"/>
          <a:lstStyle>
            <a:lvl1pPr algn="ctr" defTabSz="455760" fontAlgn="base">
              <a:spcBef>
                <a:spcPct val="50000"/>
              </a:spcBef>
              <a:spcAft>
                <a:spcPct val="0"/>
              </a:spcAft>
              <a:defRPr/>
            </a:lvl1pPr>
          </a:lstStyle>
          <a:p>
            <a:fld id="{21281B44-0B92-4361-8F9E-69DC02E94CD7}" type="slidenum">
              <a:rPr lang="fr-FR" sz="1100" smtClean="0">
                <a:solidFill>
                  <a:srgbClr val="00AFD4"/>
                </a:solidFill>
                <a:latin typeface="Trebuchet MS" charset="0"/>
                <a:ea typeface="ＭＳ Ｐゴシック" charset="-128"/>
              </a:rPr>
              <a:pPr/>
              <a:t>‹#›</a:t>
            </a:fld>
            <a:endParaRPr lang="fr-FR" sz="1100" dirty="0">
              <a:solidFill>
                <a:srgbClr val="00AFD4"/>
              </a:solidFill>
              <a:latin typeface="Trebuchet MS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N-COUV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2.jpg" descr="/*En cours/DANONE/DAN-PPT/FOND/frame-couv2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 bwMode="auto">
          <a:xfrm>
            <a:off x="5638" y="0"/>
            <a:ext cx="9132725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8698" y="5034441"/>
            <a:ext cx="7249502" cy="90351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08702" y="5601573"/>
            <a:ext cx="6258421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45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720250" y="6490921"/>
            <a:ext cx="4746871" cy="27639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dt" sz="half" idx="11"/>
          </p:nvPr>
        </p:nvSpPr>
        <p:spPr>
          <a:xfrm>
            <a:off x="1208697" y="6490921"/>
            <a:ext cx="1299690" cy="27639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A06B951-EFFF-42E5-81E5-69140567E808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COUV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me-couv1.jpg" descr="/*En cours/DANONE/DAN-PPT/FOND/frame-couv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9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0" y="2577570"/>
            <a:ext cx="9144000" cy="6867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47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" y="3446055"/>
            <a:ext cx="9143999" cy="4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00AFD4"/>
                </a:solidFill>
                <a:latin typeface="Trebuchet MS"/>
                <a:cs typeface="Trebuchet MS"/>
              </a:defRPr>
            </a:lvl1pPr>
            <a:lvl2pPr marL="45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03568" y="6483719"/>
            <a:ext cx="1121780" cy="371402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r" defTabSz="456215" fontAlgn="base">
              <a:spcBef>
                <a:spcPct val="50000"/>
              </a:spcBef>
              <a:spcAft>
                <a:spcPct val="0"/>
              </a:spcAft>
              <a:defRPr sz="1100">
                <a:solidFill>
                  <a:srgbClr val="003E9A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pPr>
              <a:defRPr/>
            </a:pPr>
            <a:fld id="{539A9AF6-263F-8749-BE29-50312EF4D6E4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19" y="6483722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11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22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03BAF2E6-9CD7-46AB-A4E3-F41BB0F9F55D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935038" y="6518282"/>
            <a:ext cx="4343400" cy="339725"/>
          </a:xfrm>
          <a:prstGeom prst="rect">
            <a:avLst/>
          </a:prstGeom>
        </p:spPr>
        <p:txBody>
          <a:bodyPr lIns="91361" tIns="45680" rIns="91361" bIns="45680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Powered by Danone Research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6553200" y="6453195"/>
            <a:ext cx="2133600" cy="268287"/>
          </a:xfrm>
          <a:prstGeom prst="rect">
            <a:avLst/>
          </a:prstGeom>
        </p:spPr>
        <p:txBody>
          <a:bodyPr lIns="91372" tIns="45686" rIns="91372" bIns="45686"/>
          <a:lstStyle>
            <a:lvl1pPr algn="ctr" defTabSz="456215" fontAlgn="base">
              <a:spcBef>
                <a:spcPct val="5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3F56160-F471-4BEC-A4A2-9637C8E4C048}" type="slidenum">
              <a:rPr lang="en-GB" sz="1100" smtClean="0">
                <a:solidFill>
                  <a:srgbClr val="00AFD4"/>
                </a:solidFill>
                <a:latin typeface="Trebuchet MS" charset="0"/>
                <a:ea typeface="ＭＳ Ｐゴシック" charset="-128"/>
              </a:rPr>
              <a:pPr>
                <a:defRPr/>
              </a:pPr>
              <a:t>‹#›</a:t>
            </a:fld>
            <a:endParaRPr lang="en-GB" sz="1100" dirty="0">
              <a:solidFill>
                <a:srgbClr val="00AFD4"/>
              </a:solidFill>
              <a:latin typeface="Trebuchet MS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-Inter-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frame-Inter1.jpg" descr="/*En cours/DANONE/DAN-PPT/FOND/frame-In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8"/>
            <a:ext cx="9144000" cy="6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Espace réservé du titre 1"/>
          <p:cNvSpPr>
            <a:spLocks noGrp="1"/>
          </p:cNvSpPr>
          <p:nvPr>
            <p:ph type="ctrTitle"/>
          </p:nvPr>
        </p:nvSpPr>
        <p:spPr>
          <a:xfrm>
            <a:off x="0" y="199399"/>
            <a:ext cx="9144000" cy="73272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226835" y="6483738"/>
            <a:ext cx="4576753" cy="371403"/>
          </a:xfrm>
          <a:noFill/>
          <a:ln/>
        </p:spPr>
        <p:txBody>
          <a:bodyPr/>
          <a:lstStyle>
            <a:lvl1pPr>
              <a:defRPr>
                <a:ea typeface="Trebuchet MS"/>
                <a:cs typeface="Trebuchet MS"/>
              </a:defRPr>
            </a:lvl1pPr>
          </a:lstStyle>
          <a:p>
            <a:r>
              <a:rPr lang="fr-FR" smtClean="0"/>
              <a:t>nom du document – auteur (à modifier) </a:t>
            </a:r>
            <a:endParaRPr lang="fr-FR" dirty="0"/>
          </a:p>
        </p:txBody>
      </p:sp>
      <p:sp>
        <p:nvSpPr>
          <p:cNvPr id="8" name="Rectangle 1034"/>
          <p:cNvSpPr>
            <a:spLocks noGrp="1" noChangeArrowheads="1"/>
          </p:cNvSpPr>
          <p:nvPr>
            <p:ph type="dt" sz="half" idx="15"/>
          </p:nvPr>
        </p:nvSpPr>
        <p:spPr>
          <a:xfrm>
            <a:off x="1860582" y="6483738"/>
            <a:ext cx="1366235" cy="371403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BBDE090A-ACBB-48A6-84EF-4AC71D9CF477}" type="datetime4">
              <a:rPr lang="fr-FR" smtClean="0"/>
              <a:pPr/>
              <a:t>17 janvier 2017</a:t>
            </a:fld>
            <a:endParaRPr lang="fr-FR" sz="1200" dirty="0">
              <a:solidFill>
                <a:srgbClr val="00AFD4"/>
              </a:solidFill>
              <a:latin typeface="Trebuchet MS"/>
            </a:endParaRPr>
          </a:p>
        </p:txBody>
      </p:sp>
      <p:sp>
        <p:nvSpPr>
          <p:cNvPr id="9" name="WordArt 22"/>
          <p:cNvSpPr>
            <a:spLocks noChangeArrowheads="1" noChangeShapeType="1" noTextEdit="1"/>
          </p:cNvSpPr>
          <p:nvPr userDrawn="1"/>
        </p:nvSpPr>
        <p:spPr bwMode="auto">
          <a:xfrm>
            <a:off x="7072330" y="6643714"/>
            <a:ext cx="2000264" cy="214314"/>
          </a:xfrm>
          <a:prstGeom prst="rect">
            <a:avLst/>
          </a:prstGeom>
        </p:spPr>
        <p:txBody>
          <a:bodyPr wrap="none" lIns="91180" tIns="45589" rIns="91180" bIns="455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1915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Sensory &amp; </a:t>
            </a:r>
            <a:r>
              <a:rPr lang="en-US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Behaviour</a:t>
            </a:r>
            <a:r>
              <a:rPr lang="en-US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y Gothic"/>
                <a:ea typeface="ＭＳ Ｐゴシック" charset="-128"/>
              </a:rPr>
              <a:t> Science</a:t>
            </a:r>
          </a:p>
        </p:txBody>
      </p:sp>
      <p:pic>
        <p:nvPicPr>
          <p:cNvPr id="10" name="Image 9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54390"/>
            <a:ext cx="1500198" cy="5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2048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l="26976" t="4906" r="24721" b="49513"/>
          <a:stretch>
            <a:fillRect/>
          </a:stretch>
        </p:blipFill>
        <p:spPr bwMode="auto">
          <a:xfrm>
            <a:off x="447678" y="11122"/>
            <a:ext cx="8696325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2225" y="3175"/>
            <a:ext cx="9120188" cy="2159000"/>
          </a:xfrm>
          <a:prstGeom prst="rect">
            <a:avLst/>
          </a:prstGeom>
          <a:gradFill rotWithShape="1">
            <a:gsLst>
              <a:gs pos="0">
                <a:schemeClr val="bg1">
                  <a:alpha val="57001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2162177"/>
            <a:ext cx="9144000" cy="2547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 rot="10800000">
            <a:off x="-1579" y="4699001"/>
            <a:ext cx="9144001" cy="2159000"/>
          </a:xfrm>
          <a:prstGeom prst="rect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5927734"/>
            <a:ext cx="11160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5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pic>
        <p:nvPicPr>
          <p:cNvPr id="9" name="Image 8" descr="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00892" y="5984981"/>
            <a:ext cx="2063694" cy="80381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9937631">
            <a:off x="135574" y="628735"/>
            <a:ext cx="2624846" cy="923225"/>
          </a:xfrm>
          <a:prstGeom prst="rect">
            <a:avLst/>
          </a:prstGeom>
          <a:noFill/>
        </p:spPr>
        <p:txBody>
          <a:bodyPr wrap="square" lIns="91339" tIns="45668" rIns="91339" bIns="45668">
            <a:spAutoFit/>
          </a:bodyPr>
          <a:lstStyle/>
          <a:p>
            <a:pPr algn="ctr"/>
            <a:r>
              <a:rPr lang="fr-FR" sz="54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charset="-128"/>
              </a:rPr>
              <a:t>DRAFT</a:t>
            </a:r>
            <a:endParaRPr lang="fr-FR" sz="54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1" indent="0">
              <a:buNone/>
              <a:defRPr sz="2800"/>
            </a:lvl2pPr>
            <a:lvl3pPr marL="913383" indent="0">
              <a:buNone/>
              <a:defRPr sz="2400"/>
            </a:lvl3pPr>
            <a:lvl4pPr marL="1370074" indent="0">
              <a:buNone/>
              <a:defRPr sz="2000"/>
            </a:lvl4pPr>
            <a:lvl5pPr marL="1826766" indent="0">
              <a:buNone/>
              <a:defRPr sz="2000"/>
            </a:lvl5pPr>
            <a:lvl6pPr marL="2283456" indent="0">
              <a:buNone/>
              <a:defRPr sz="2000"/>
            </a:lvl6pPr>
            <a:lvl7pPr marL="2740150" indent="0">
              <a:buNone/>
              <a:defRPr sz="2000"/>
            </a:lvl7pPr>
            <a:lvl8pPr marL="3196840" indent="0">
              <a:buNone/>
              <a:defRPr sz="2000"/>
            </a:lvl8pPr>
            <a:lvl9pPr marL="365353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91" indent="0">
              <a:buNone/>
              <a:defRPr sz="1200"/>
            </a:lvl2pPr>
            <a:lvl3pPr marL="913383" indent="0">
              <a:buNone/>
              <a:defRPr sz="1000"/>
            </a:lvl3pPr>
            <a:lvl4pPr marL="1370074" indent="0">
              <a:buNone/>
              <a:defRPr sz="900"/>
            </a:lvl4pPr>
            <a:lvl5pPr marL="1826766" indent="0">
              <a:buNone/>
              <a:defRPr sz="900"/>
            </a:lvl5pPr>
            <a:lvl6pPr marL="2283456" indent="0">
              <a:buNone/>
              <a:defRPr sz="900"/>
            </a:lvl6pPr>
            <a:lvl7pPr marL="2740150" indent="0">
              <a:buNone/>
              <a:defRPr sz="900"/>
            </a:lvl7pPr>
            <a:lvl8pPr marL="3196840" indent="0">
              <a:buNone/>
              <a:defRPr sz="900"/>
            </a:lvl8pPr>
            <a:lvl9pPr marL="3653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</a:rPr>
              <a:pPr/>
              <a:t>‹#›</a:t>
            </a:fld>
            <a:endParaRPr lang="fr-FR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91" indent="0">
              <a:buNone/>
              <a:defRPr sz="1800"/>
            </a:lvl2pPr>
            <a:lvl3pPr marL="913383" indent="0">
              <a:buNone/>
              <a:defRPr sz="1600"/>
            </a:lvl3pPr>
            <a:lvl4pPr marL="1370074" indent="0">
              <a:buNone/>
              <a:defRPr sz="1400"/>
            </a:lvl4pPr>
            <a:lvl5pPr marL="1826766" indent="0">
              <a:buNone/>
              <a:defRPr sz="1400"/>
            </a:lvl5pPr>
            <a:lvl6pPr marL="2283456" indent="0">
              <a:buNone/>
              <a:defRPr sz="1400"/>
            </a:lvl6pPr>
            <a:lvl7pPr marL="2740150" indent="0">
              <a:buNone/>
              <a:defRPr sz="1400"/>
            </a:lvl7pPr>
            <a:lvl8pPr marL="3196840" indent="0">
              <a:buNone/>
              <a:defRPr sz="1400"/>
            </a:lvl8pPr>
            <a:lvl9pPr marL="36535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</a:rPr>
              <a:pPr/>
              <a:t>‹#›</a:t>
            </a:fld>
            <a:endParaRPr lang="fr-FR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9" y="1557347"/>
            <a:ext cx="4068763" cy="4854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8363" y="1557347"/>
            <a:ext cx="4070350" cy="4854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</a:rPr>
              <a:pPr/>
              <a:t>‹#›</a:t>
            </a:fld>
            <a:endParaRPr lang="fr-FR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1" indent="0">
              <a:buNone/>
              <a:defRPr sz="2000" b="1"/>
            </a:lvl2pPr>
            <a:lvl3pPr marL="913383" indent="0">
              <a:buNone/>
              <a:defRPr sz="1800" b="1"/>
            </a:lvl3pPr>
            <a:lvl4pPr marL="1370074" indent="0">
              <a:buNone/>
              <a:defRPr sz="1600" b="1"/>
            </a:lvl4pPr>
            <a:lvl5pPr marL="1826766" indent="0">
              <a:buNone/>
              <a:defRPr sz="1600" b="1"/>
            </a:lvl5pPr>
            <a:lvl6pPr marL="2283456" indent="0">
              <a:buNone/>
              <a:defRPr sz="1600" b="1"/>
            </a:lvl6pPr>
            <a:lvl7pPr marL="2740150" indent="0">
              <a:buNone/>
              <a:defRPr sz="1600" b="1"/>
            </a:lvl7pPr>
            <a:lvl8pPr marL="3196840" indent="0">
              <a:buNone/>
              <a:defRPr sz="1600" b="1"/>
            </a:lvl8pPr>
            <a:lvl9pPr marL="3653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1" indent="0">
              <a:buNone/>
              <a:defRPr sz="2000" b="1"/>
            </a:lvl2pPr>
            <a:lvl3pPr marL="913383" indent="0">
              <a:buNone/>
              <a:defRPr sz="1800" b="1"/>
            </a:lvl3pPr>
            <a:lvl4pPr marL="1370074" indent="0">
              <a:buNone/>
              <a:defRPr sz="1600" b="1"/>
            </a:lvl4pPr>
            <a:lvl5pPr marL="1826766" indent="0">
              <a:buNone/>
              <a:defRPr sz="1600" b="1"/>
            </a:lvl5pPr>
            <a:lvl6pPr marL="2283456" indent="0">
              <a:buNone/>
              <a:defRPr sz="1600" b="1"/>
            </a:lvl6pPr>
            <a:lvl7pPr marL="2740150" indent="0">
              <a:buNone/>
              <a:defRPr sz="1600" b="1"/>
            </a:lvl7pPr>
            <a:lvl8pPr marL="3196840" indent="0">
              <a:buNone/>
              <a:defRPr sz="1600" b="1"/>
            </a:lvl8pPr>
            <a:lvl9pPr marL="3653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 algn="l" defTabSz="913383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</a:rPr>
              <a:pPr/>
              <a:t>‹#›</a:t>
            </a:fld>
            <a:endParaRPr lang="fr-FR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 algn="l" defTabSz="913383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</a:rPr>
              <a:pPr/>
              <a:t>‹#›</a:t>
            </a:fld>
            <a:endParaRPr lang="fr-FR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 algn="l" defTabSz="913383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ea typeface="ＭＳ Ｐゴシック" charset="-128"/>
              </a:rPr>
              <a:t>Powered by Danone Research</a:t>
            </a:r>
            <a:endParaRPr lang="en-GB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6160-F471-4BEC-A4A2-9637C8E4C048}" type="slidenum">
              <a:rPr lang="en-GB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91" indent="0">
              <a:buNone/>
              <a:defRPr sz="1200"/>
            </a:lvl2pPr>
            <a:lvl3pPr marL="913383" indent="0">
              <a:buNone/>
              <a:defRPr sz="1000"/>
            </a:lvl3pPr>
            <a:lvl4pPr marL="1370074" indent="0">
              <a:buNone/>
              <a:defRPr sz="900"/>
            </a:lvl4pPr>
            <a:lvl5pPr marL="1826766" indent="0">
              <a:buNone/>
              <a:defRPr sz="900"/>
            </a:lvl5pPr>
            <a:lvl6pPr marL="2283456" indent="0">
              <a:buNone/>
              <a:defRPr sz="900"/>
            </a:lvl6pPr>
            <a:lvl7pPr marL="2740150" indent="0">
              <a:buNone/>
              <a:defRPr sz="900"/>
            </a:lvl7pPr>
            <a:lvl8pPr marL="3196840" indent="0">
              <a:buNone/>
              <a:defRPr sz="900"/>
            </a:lvl8pPr>
            <a:lvl9pPr marL="3653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 algn="l" defTabSz="913383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ea typeface="ＭＳ Ｐゴシック" charset="-128"/>
              </a:rPr>
              <a:t>Powered by Danone Research</a:t>
            </a:r>
            <a:endParaRPr lang="en-GB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8154-0EFC-4D0F-9D48-28A6D43015FE}" type="slidenum">
              <a:rPr lang="en-GB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1" indent="0">
              <a:buNone/>
              <a:defRPr sz="2800"/>
            </a:lvl2pPr>
            <a:lvl3pPr marL="913383" indent="0">
              <a:buNone/>
              <a:defRPr sz="2400"/>
            </a:lvl3pPr>
            <a:lvl4pPr marL="1370074" indent="0">
              <a:buNone/>
              <a:defRPr sz="2000"/>
            </a:lvl4pPr>
            <a:lvl5pPr marL="1826766" indent="0">
              <a:buNone/>
              <a:defRPr sz="2000"/>
            </a:lvl5pPr>
            <a:lvl6pPr marL="2283456" indent="0">
              <a:buNone/>
              <a:defRPr sz="2000"/>
            </a:lvl6pPr>
            <a:lvl7pPr marL="2740150" indent="0">
              <a:buNone/>
              <a:defRPr sz="2000"/>
            </a:lvl7pPr>
            <a:lvl8pPr marL="3196840" indent="0">
              <a:buNone/>
              <a:defRPr sz="2000"/>
            </a:lvl8pPr>
            <a:lvl9pPr marL="365353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91" indent="0">
              <a:buNone/>
              <a:defRPr sz="1200"/>
            </a:lvl2pPr>
            <a:lvl3pPr marL="913383" indent="0">
              <a:buNone/>
              <a:defRPr sz="1000"/>
            </a:lvl3pPr>
            <a:lvl4pPr marL="1370074" indent="0">
              <a:buNone/>
              <a:defRPr sz="900"/>
            </a:lvl4pPr>
            <a:lvl5pPr marL="1826766" indent="0">
              <a:buNone/>
              <a:defRPr sz="900"/>
            </a:lvl5pPr>
            <a:lvl6pPr marL="2283456" indent="0">
              <a:buNone/>
              <a:defRPr sz="900"/>
            </a:lvl6pPr>
            <a:lvl7pPr marL="2740150" indent="0">
              <a:buNone/>
              <a:defRPr sz="900"/>
            </a:lvl7pPr>
            <a:lvl8pPr marL="3196840" indent="0">
              <a:buNone/>
              <a:defRPr sz="900"/>
            </a:lvl8pPr>
            <a:lvl9pPr marL="3653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 algn="l" defTabSz="913383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ea typeface="ＭＳ Ｐゴシック" charset="-128"/>
              </a:rPr>
              <a:t>Powered by Danone Research</a:t>
            </a:r>
            <a:endParaRPr lang="en-GB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EBD0D-B740-4EEC-B64F-C39F268A25FA}" type="slidenum">
              <a:rPr lang="en-GB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 algn="l" defTabSz="913383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</a:rPr>
              <a:pPr/>
              <a:t>‹#›</a:t>
            </a:fld>
            <a:endParaRPr lang="fr-FR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77027" y="404813"/>
            <a:ext cx="2071688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9" y="404813"/>
            <a:ext cx="6067425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35038" y="6518284"/>
            <a:ext cx="4343400" cy="339725"/>
          </a:xfrm>
          <a:prstGeom prst="rect">
            <a:avLst/>
          </a:prstGeom>
        </p:spPr>
        <p:txBody>
          <a:bodyPr lIns="91339" tIns="45668" rIns="91339" bIns="45668"/>
          <a:lstStyle>
            <a:lvl1pPr algn="l" defTabSz="913383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</a:rPr>
              <a:pPr/>
              <a:t>‹#›</a:t>
            </a:fld>
            <a:endParaRPr lang="fr-FR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8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90.xml"/><Relationship Id="rId16" Type="http://schemas.openxmlformats.org/officeDocument/2006/relationships/theme" Target="../theme/theme1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4" cstate="print"/>
          <a:srcRect l="26976" t="4906" r="24721" b="49513"/>
          <a:stretch>
            <a:fillRect/>
          </a:stretch>
        </p:blipFill>
        <p:spPr bwMode="auto">
          <a:xfrm>
            <a:off x="447678" y="11122"/>
            <a:ext cx="8696325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2225" y="3175"/>
            <a:ext cx="9120188" cy="2159000"/>
          </a:xfrm>
          <a:prstGeom prst="rect">
            <a:avLst/>
          </a:prstGeom>
          <a:gradFill rotWithShape="1">
            <a:gsLst>
              <a:gs pos="0">
                <a:schemeClr val="bg1">
                  <a:alpha val="57001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2162177"/>
            <a:ext cx="9144000" cy="2547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 rot="10800000">
            <a:off x="-1579" y="4699001"/>
            <a:ext cx="9144001" cy="2159000"/>
          </a:xfrm>
          <a:prstGeom prst="rect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9" y="404815"/>
            <a:ext cx="58594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68" rIns="91339" bIns="456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47"/>
            <a:ext cx="8291513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68" rIns="91339" bIns="4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5873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97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9" tIns="45668" rIns="91339" bIns="456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pic>
        <p:nvPicPr>
          <p:cNvPr id="1033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" y="5927734"/>
            <a:ext cx="11160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643834" y="-15"/>
            <a:ext cx="1500198" cy="5843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5pPr>
      <a:lvl6pPr marL="456691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6pPr>
      <a:lvl7pPr marL="913383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7pPr>
      <a:lvl8pPr marL="1370074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8pPr>
      <a:lvl9pPr marL="1826766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9pPr>
    </p:titleStyle>
    <p:bodyStyle>
      <a:lvl1pPr marL="342514" indent="-342514" algn="l" rtl="0" eaLnBrk="1" fontAlgn="base" hangingPunct="1">
        <a:spcBef>
          <a:spcPct val="20000"/>
        </a:spcBef>
        <a:spcAft>
          <a:spcPct val="0"/>
        </a:spcAft>
        <a:buClr>
          <a:srgbClr val="FFAD4D"/>
        </a:buClr>
        <a:buBlip>
          <a:blip r:embed="rId17"/>
        </a:buBlip>
        <a:defRPr sz="2200">
          <a:solidFill>
            <a:srgbClr val="002E96"/>
          </a:solidFill>
          <a:latin typeface="+mn-lt"/>
          <a:ea typeface="+mn-ea"/>
          <a:cs typeface="+mn-cs"/>
        </a:defRPr>
      </a:lvl1pPr>
      <a:lvl2pPr marL="742123" indent="-285432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E96"/>
          </a:solidFill>
          <a:latin typeface="+mn-lt"/>
        </a:defRPr>
      </a:lvl2pPr>
      <a:lvl3pPr marL="1141729" indent="-228344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2E96"/>
          </a:solidFill>
          <a:latin typeface="+mn-lt"/>
        </a:defRPr>
      </a:lvl3pPr>
      <a:lvl4pPr marL="1598420" indent="-228344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2E96"/>
          </a:solidFill>
          <a:latin typeface="+mn-lt"/>
        </a:defRPr>
      </a:lvl4pPr>
      <a:lvl5pPr marL="2055112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5pPr>
      <a:lvl6pPr marL="2511803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6pPr>
      <a:lvl7pPr marL="2968495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7pPr>
      <a:lvl8pPr marL="3425186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8pPr>
      <a:lvl9pPr marL="3881879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9pPr>
    </p:bodyStyle>
    <p:otherStyle>
      <a:defPPr>
        <a:defRPr lang="fr-FR"/>
      </a:defPPr>
      <a:lvl1pPr marL="0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1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83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4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66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56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50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40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32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1208698" y="5034453"/>
            <a:ext cx="7249502" cy="9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pPr defTabSz="4555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700" dirty="0" smtClean="0">
                <a:ea typeface="ＭＳ Ｐゴシック" charset="-128"/>
              </a:rPr>
              <a:t>Cliquez et modifiez le titre</a:t>
            </a:r>
            <a:endParaRPr lang="fr-FR" sz="3700" dirty="0">
              <a:ea typeface="ＭＳ Ｐゴシック" charset="-128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 bwMode="auto">
          <a:xfrm>
            <a:off x="1208702" y="5601573"/>
            <a:ext cx="6258421" cy="44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spcBef>
                <a:spcPts val="0"/>
              </a:spcBef>
              <a:buNone/>
              <a:defRPr sz="32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5532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fr-FR" sz="2800" dirty="0" smtClean="0">
                <a:ea typeface="ＭＳ Ｐゴシック" charset="-128"/>
              </a:rPr>
              <a:t>Cliquez pour modifier le sous-titre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20250" y="6490921"/>
            <a:ext cx="4746871" cy="276393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l" defTabSz="455532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003E9A"/>
                </a:solidFill>
                <a:ea typeface="Trebuchet MS"/>
                <a:cs typeface="Trebuchet MS"/>
              </a:defRPr>
            </a:lvl1pPr>
          </a:lstStyle>
          <a:p>
            <a:r>
              <a:rPr lang="fr-FR" sz="1100" dirty="0" smtClean="0">
                <a:latin typeface="Trebuchet MS" charset="0"/>
              </a:rPr>
              <a:t>nom du document – auteur (à modifier) </a:t>
            </a:r>
            <a:endParaRPr lang="fr-FR" sz="1100" dirty="0">
              <a:latin typeface="Trebuchet MS" charset="0"/>
            </a:endParaRPr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dt" sz="half" idx="2"/>
          </p:nvPr>
        </p:nvSpPr>
        <p:spPr>
          <a:xfrm>
            <a:off x="1208697" y="6490921"/>
            <a:ext cx="1299690" cy="276393"/>
          </a:xfrm>
          <a:prstGeom prst="rect">
            <a:avLst/>
          </a:prstGeom>
        </p:spPr>
        <p:txBody>
          <a:bodyPr lIns="0" tIns="0" rIns="0" bIns="0"/>
          <a:lstStyle>
            <a:lvl1pPr algn="l" defTabSz="455532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003E9A"/>
                </a:solidFill>
              </a:defRPr>
            </a:lvl1pPr>
          </a:lstStyle>
          <a:p>
            <a:fld id="{E682CD69-5B25-46C0-892F-52760066F1DC}" type="datetime4">
              <a:rPr lang="fr-FR" sz="1100" smtClean="0">
                <a:latin typeface="Trebuchet MS" charset="0"/>
                <a:ea typeface="ＭＳ Ｐゴシック" charset="-128"/>
              </a:rPr>
              <a:pPr/>
              <a:t>17 janvier 2017</a:t>
            </a:fld>
            <a:endParaRPr lang="fr-FR" sz="1200" dirty="0">
              <a:latin typeface="Trebuchet MS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</p:sldLayoutIdLst>
  <p:hf hdr="0"/>
  <p:txStyles>
    <p:titleStyle>
      <a:lvl1pPr algn="ctr" defTabSz="399979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91" indent="-299991" algn="l" defTabSz="39997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76" indent="-249990" algn="l" defTabSz="399979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99963" indent="-199991" algn="l" defTabSz="39997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951" indent="-199991" algn="l" defTabSz="39997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934" indent="-199991" algn="l" defTabSz="399979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9921" indent="-199991" algn="l" defTabSz="39997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905" indent="-199991" algn="l" defTabSz="39997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9894" indent="-199991" algn="l" defTabSz="39997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99883" indent="-199991" algn="l" defTabSz="39997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979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9970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53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942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9926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11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9900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9883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1208698" y="5034449"/>
            <a:ext cx="7249502" cy="9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pPr defTabSz="4557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700" dirty="0" smtClean="0">
                <a:ea typeface="ＭＳ Ｐゴシック" charset="-128"/>
              </a:rPr>
              <a:t>Cliquez et modifiez le titre</a:t>
            </a:r>
            <a:endParaRPr lang="fr-FR" sz="3700" dirty="0">
              <a:ea typeface="ＭＳ Ｐゴシック" charset="-128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 bwMode="auto">
          <a:xfrm>
            <a:off x="1208702" y="5601573"/>
            <a:ext cx="6258421" cy="44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spcBef>
                <a:spcPts val="0"/>
              </a:spcBef>
              <a:buNone/>
              <a:defRPr sz="32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5760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fr-FR" sz="2800" dirty="0" smtClean="0">
                <a:ea typeface="ＭＳ Ｐゴシック" charset="-128"/>
              </a:rPr>
              <a:t>Cliquez pour modifier le sous-titre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20250" y="6490921"/>
            <a:ext cx="4746871" cy="276393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l" defTabSz="455760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003E9A"/>
                </a:solidFill>
                <a:ea typeface="Trebuchet MS"/>
                <a:cs typeface="Trebuchet MS"/>
              </a:defRPr>
            </a:lvl1pPr>
          </a:lstStyle>
          <a:p>
            <a:r>
              <a:rPr lang="fr-FR" sz="1100" dirty="0" smtClean="0">
                <a:latin typeface="Trebuchet MS" charset="0"/>
              </a:rPr>
              <a:t>nom du document – auteur (à modifier) </a:t>
            </a:r>
            <a:endParaRPr lang="fr-FR" sz="1100" dirty="0">
              <a:latin typeface="Trebuchet MS" charset="0"/>
            </a:endParaRPr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dt" sz="half" idx="2"/>
          </p:nvPr>
        </p:nvSpPr>
        <p:spPr>
          <a:xfrm>
            <a:off x="1208697" y="6490921"/>
            <a:ext cx="1299690" cy="276393"/>
          </a:xfrm>
          <a:prstGeom prst="rect">
            <a:avLst/>
          </a:prstGeom>
        </p:spPr>
        <p:txBody>
          <a:bodyPr lIns="0" tIns="0" rIns="0" bIns="0"/>
          <a:lstStyle>
            <a:lvl1pPr algn="l" defTabSz="455760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003E9A"/>
                </a:solidFill>
              </a:defRPr>
            </a:lvl1pPr>
          </a:lstStyle>
          <a:p>
            <a:fld id="{E682CD69-5B25-46C0-892F-52760066F1DC}" type="datetime4">
              <a:rPr lang="fr-FR" sz="1100" smtClean="0">
                <a:latin typeface="Trebuchet MS" charset="0"/>
                <a:ea typeface="ＭＳ Ｐゴシック" charset="-128"/>
              </a:rPr>
              <a:pPr/>
              <a:t>17 janvier 2017</a:t>
            </a:fld>
            <a:endParaRPr lang="fr-FR" sz="1200" dirty="0">
              <a:latin typeface="Trebuchet MS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</p:sldLayoutIdLst>
  <p:hf hdr="0"/>
  <p:txStyles>
    <p:titleStyle>
      <a:lvl1pPr algn="ctr" defTabSz="40017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139" indent="-300139" algn="l" defTabSz="40017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97" indent="-250114" algn="l" defTabSz="400178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458" indent="-200091" algn="l" defTabSz="40017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0643" indent="-200091" algn="l" defTabSz="400178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824" indent="-200091" algn="l" defTabSz="400178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1009" indent="-200091" algn="l" defTabSz="400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1192" indent="-200091" algn="l" defTabSz="400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1378" indent="-200091" algn="l" defTabSz="400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1563" indent="-200091" algn="l" defTabSz="400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178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366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549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733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915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099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1285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1467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1208698" y="5034441"/>
            <a:ext cx="7249502" cy="9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pPr defTabSz="4562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700" dirty="0" smtClean="0">
                <a:ea typeface="ＭＳ Ｐゴシック" charset="-128"/>
              </a:rPr>
              <a:t>Cliquez et modifiez le titre</a:t>
            </a:r>
            <a:endParaRPr lang="fr-FR" sz="3700" dirty="0">
              <a:ea typeface="ＭＳ Ｐゴシック" charset="-128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 bwMode="auto">
          <a:xfrm>
            <a:off x="1208702" y="5601573"/>
            <a:ext cx="6258421" cy="44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spcBef>
                <a:spcPts val="0"/>
              </a:spcBef>
              <a:buNone/>
              <a:defRPr sz="32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6215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fr-FR" sz="2800" dirty="0" smtClean="0">
                <a:ea typeface="ＭＳ Ｐゴシック" charset="-128"/>
              </a:rPr>
              <a:t>Cliquez pour modifier le sous-titre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20250" y="6490921"/>
            <a:ext cx="4746871" cy="276393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l" defTabSz="456215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003E9A"/>
                </a:solidFill>
                <a:ea typeface="Trebuchet MS"/>
                <a:cs typeface="Trebuchet MS"/>
              </a:defRPr>
            </a:lvl1pPr>
          </a:lstStyle>
          <a:p>
            <a:r>
              <a:rPr lang="fr-FR" sz="1100" dirty="0" smtClean="0">
                <a:latin typeface="Trebuchet MS" charset="0"/>
              </a:rPr>
              <a:t>nom du document – auteur (à modifier) </a:t>
            </a:r>
            <a:endParaRPr lang="fr-FR" sz="1100" dirty="0">
              <a:latin typeface="Trebuchet MS" charset="0"/>
            </a:endParaRPr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dt" sz="half" idx="2"/>
          </p:nvPr>
        </p:nvSpPr>
        <p:spPr>
          <a:xfrm>
            <a:off x="1208697" y="6490921"/>
            <a:ext cx="1299690" cy="276393"/>
          </a:xfrm>
          <a:prstGeom prst="rect">
            <a:avLst/>
          </a:prstGeom>
        </p:spPr>
        <p:txBody>
          <a:bodyPr lIns="0" tIns="0" rIns="0" bIns="0"/>
          <a:lstStyle>
            <a:lvl1pPr algn="l" defTabSz="456215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003E9A"/>
                </a:solidFill>
              </a:defRPr>
            </a:lvl1pPr>
          </a:lstStyle>
          <a:p>
            <a:fld id="{E682CD69-5B25-46C0-892F-52760066F1DC}" type="datetime4">
              <a:rPr lang="fr-FR" sz="1100" smtClean="0">
                <a:latin typeface="Trebuchet MS" charset="0"/>
                <a:ea typeface="ＭＳ Ｐゴシック" charset="-128"/>
              </a:rPr>
              <a:pPr/>
              <a:t>17 janvier 2017</a:t>
            </a:fld>
            <a:endParaRPr lang="fr-FR" sz="1200" dirty="0">
              <a:latin typeface="Trebuchet MS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</p:sldLayoutIdLst>
  <p:hf hdr="0"/>
  <p:txStyles>
    <p:titleStyle>
      <a:lvl1pPr algn="ctr" defTabSz="40057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435" indent="-300435" algn="l" defTabSz="40057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943" indent="-250362" algn="l" defTabSz="40057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448" indent="-200290" algn="l" defTabSz="40057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028" indent="-200290" algn="l" defTabSz="400577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608" indent="-200290" algn="l" defTabSz="400577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187" indent="-200290" algn="l" defTabSz="4005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766" indent="-200290" algn="l" defTabSz="4005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347" indent="-200290" algn="l" defTabSz="4005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4927" indent="-200290" algn="l" defTabSz="4005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77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58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17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897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476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057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636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7" cstate="print"/>
          <a:srcRect l="26976" t="4906" r="24721" b="49513"/>
          <a:stretch>
            <a:fillRect/>
          </a:stretch>
        </p:blipFill>
        <p:spPr bwMode="auto">
          <a:xfrm>
            <a:off x="447678" y="11122"/>
            <a:ext cx="8696325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2225" y="3175"/>
            <a:ext cx="9120188" cy="2159000"/>
          </a:xfrm>
          <a:prstGeom prst="rect">
            <a:avLst/>
          </a:prstGeom>
          <a:gradFill rotWithShape="1">
            <a:gsLst>
              <a:gs pos="0">
                <a:schemeClr val="bg1">
                  <a:alpha val="57001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2162177"/>
            <a:ext cx="9144000" cy="2547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 rot="10800000">
            <a:off x="-1579" y="4699001"/>
            <a:ext cx="9144001" cy="2159000"/>
          </a:xfrm>
          <a:prstGeom prst="rect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9" y="404815"/>
            <a:ext cx="58594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68" rIns="91339" bIns="456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47"/>
            <a:ext cx="8291513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68" rIns="91339" bIns="4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5873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97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9" tIns="45668" rIns="91339" bIns="45668" numCol="1" anchor="t" anchorCtr="0" compatLnSpc="1">
            <a:prstTxWarp prst="textNoShape">
              <a:avLst/>
            </a:prstTxWarp>
          </a:bodyPr>
          <a:lstStyle>
            <a:lvl1pPr algn="r" defTabSz="913383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</a:defRPr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  <a:ea typeface="ＭＳ Ｐゴシック" charset="-128"/>
              </a:rPr>
              <a:pPr/>
              <a:t>‹#›</a:t>
            </a:fld>
            <a:endParaRPr lang="fr-FR" dirty="0">
              <a:solidFill>
                <a:srgbClr val="333399"/>
              </a:solidFill>
              <a:ea typeface="ＭＳ Ｐゴシック" charset="-128"/>
            </a:endParaRPr>
          </a:p>
        </p:txBody>
      </p:sp>
      <p:pic>
        <p:nvPicPr>
          <p:cNvPr id="1033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" y="5927734"/>
            <a:ext cx="11160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643834" y="-15"/>
            <a:ext cx="1500198" cy="5843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5pPr>
      <a:lvl6pPr marL="456691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6pPr>
      <a:lvl7pPr marL="913383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7pPr>
      <a:lvl8pPr marL="1370074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8pPr>
      <a:lvl9pPr marL="1826766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9pPr>
    </p:titleStyle>
    <p:bodyStyle>
      <a:lvl1pPr marL="342514" indent="-342514" algn="l" rtl="0" eaLnBrk="1" fontAlgn="base" hangingPunct="1">
        <a:spcBef>
          <a:spcPct val="20000"/>
        </a:spcBef>
        <a:spcAft>
          <a:spcPct val="0"/>
        </a:spcAft>
        <a:buClr>
          <a:srgbClr val="FFAD4D"/>
        </a:buClr>
        <a:buBlip>
          <a:blip r:embed="rId20"/>
        </a:buBlip>
        <a:defRPr sz="2200">
          <a:solidFill>
            <a:srgbClr val="002E96"/>
          </a:solidFill>
          <a:latin typeface="+mn-lt"/>
          <a:ea typeface="+mn-ea"/>
          <a:cs typeface="+mn-cs"/>
        </a:defRPr>
      </a:lvl1pPr>
      <a:lvl2pPr marL="742123" indent="-285432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E96"/>
          </a:solidFill>
          <a:latin typeface="+mn-lt"/>
        </a:defRPr>
      </a:lvl2pPr>
      <a:lvl3pPr marL="1141729" indent="-228344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2E96"/>
          </a:solidFill>
          <a:latin typeface="+mn-lt"/>
        </a:defRPr>
      </a:lvl3pPr>
      <a:lvl4pPr marL="1598420" indent="-228344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2E96"/>
          </a:solidFill>
          <a:latin typeface="+mn-lt"/>
        </a:defRPr>
      </a:lvl4pPr>
      <a:lvl5pPr marL="2055112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5pPr>
      <a:lvl6pPr marL="2511803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6pPr>
      <a:lvl7pPr marL="2968495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7pPr>
      <a:lvl8pPr marL="3425186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8pPr>
      <a:lvl9pPr marL="3881879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9pPr>
    </p:bodyStyle>
    <p:otherStyle>
      <a:defPPr>
        <a:defRPr lang="fr-FR"/>
      </a:defPPr>
      <a:lvl1pPr marL="0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1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83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4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66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56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50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40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32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1208698" y="5034445"/>
            <a:ext cx="7249502" cy="9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pPr defTabSz="45598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700" dirty="0" smtClean="0">
                <a:ea typeface="ＭＳ Ｐゴシック" charset="-128"/>
              </a:rPr>
              <a:t>Cliquez et modifiez le titre</a:t>
            </a:r>
            <a:endParaRPr lang="fr-FR" sz="3700" dirty="0">
              <a:ea typeface="ＭＳ Ｐゴシック" charset="-128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 bwMode="auto">
          <a:xfrm>
            <a:off x="1208702" y="5601573"/>
            <a:ext cx="6258421" cy="44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spcBef>
                <a:spcPts val="0"/>
              </a:spcBef>
              <a:buNone/>
              <a:defRPr sz="32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5987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fr-FR" sz="2800" dirty="0" smtClean="0">
                <a:ea typeface="ＭＳ Ｐゴシック" charset="-128"/>
              </a:rPr>
              <a:t>Cliquez pour modifier le sous-titre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20250" y="6490921"/>
            <a:ext cx="4746871" cy="276393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l">
              <a:defRPr>
                <a:solidFill>
                  <a:srgbClr val="003E9A"/>
                </a:solidFill>
                <a:ea typeface="Trebuchet MS"/>
                <a:cs typeface="Trebuchet MS"/>
              </a:defRPr>
            </a:lvl1pPr>
          </a:lstStyle>
          <a:p>
            <a:pPr defTabSz="455987" fontAlgn="base">
              <a:spcBef>
                <a:spcPct val="50000"/>
              </a:spcBef>
              <a:spcAft>
                <a:spcPct val="0"/>
              </a:spcAft>
            </a:pPr>
            <a:r>
              <a:rPr lang="fr-FR" sz="1100" smtClean="0">
                <a:latin typeface="Trebuchet MS" charset="0"/>
              </a:rPr>
              <a:t>nom du document – auteur (à modifier) </a:t>
            </a:r>
            <a:endParaRPr lang="fr-FR" sz="1100" dirty="0">
              <a:latin typeface="Trebuchet MS" charset="0"/>
            </a:endParaRPr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dt" sz="half" idx="2"/>
          </p:nvPr>
        </p:nvSpPr>
        <p:spPr>
          <a:xfrm>
            <a:off x="1208697" y="6490921"/>
            <a:ext cx="1299690" cy="276393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ct val="50000"/>
              </a:spcBef>
              <a:defRPr>
                <a:solidFill>
                  <a:srgbClr val="003E9A"/>
                </a:solidFill>
              </a:defRPr>
            </a:lvl1pPr>
          </a:lstStyle>
          <a:p>
            <a:pPr defTabSz="455987" fontAlgn="base">
              <a:spcAft>
                <a:spcPct val="0"/>
              </a:spcAft>
            </a:pPr>
            <a:fld id="{E682CD69-5B25-46C0-892F-52760066F1DC}" type="datetime4">
              <a:rPr lang="fr-FR" sz="1100" smtClean="0">
                <a:latin typeface="Trebuchet MS" charset="0"/>
                <a:ea typeface="ＭＳ Ｐゴシック" charset="-128"/>
              </a:rPr>
              <a:pPr defTabSz="455987" fontAlgn="base">
                <a:spcAft>
                  <a:spcPct val="0"/>
                </a:spcAft>
              </a:pPr>
              <a:t>17 janvier 2017</a:t>
            </a:fld>
            <a:endParaRPr lang="fr-FR" sz="1200" dirty="0">
              <a:latin typeface="Trebuchet MS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</p:sldLayoutIdLst>
  <p:hf hdr="0"/>
  <p:txStyles>
    <p:titleStyle>
      <a:lvl1pPr algn="ctr" defTabSz="40037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287" indent="-300287" algn="l" defTabSz="40037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620" indent="-250238" algn="l" defTabSz="40037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953" indent="-200190" algn="l" defTabSz="40037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1335" indent="-200190" algn="l" defTabSz="400377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1716" indent="-200190" algn="l" defTabSz="400377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2098" indent="-200190" algn="l" defTabSz="4003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2478" indent="-200190" algn="l" defTabSz="4003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862" indent="-200190" algn="l" defTabSz="4003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3243" indent="-200190" algn="l" defTabSz="4003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377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762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142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525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905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2287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2671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3051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January 17,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1208698" y="5034456"/>
            <a:ext cx="7249502" cy="9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pPr defTabSz="4553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700" dirty="0" smtClean="0">
                <a:ea typeface="ＭＳ Ｐゴシック" charset="-128"/>
              </a:rPr>
              <a:t>Cliquez et modifiez le titre</a:t>
            </a:r>
            <a:endParaRPr lang="fr-FR" sz="3700" dirty="0">
              <a:ea typeface="ＭＳ Ｐゴシック" charset="-128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 bwMode="auto">
          <a:xfrm>
            <a:off x="1208702" y="5601573"/>
            <a:ext cx="6258421" cy="44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spcBef>
                <a:spcPts val="0"/>
              </a:spcBef>
              <a:buNone/>
              <a:defRPr sz="32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5361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fr-FR" sz="2800" dirty="0" smtClean="0">
                <a:ea typeface="ＭＳ Ｐゴシック" charset="-128"/>
              </a:rPr>
              <a:t>Cliquez pour modifier le sous-titre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20250" y="6490921"/>
            <a:ext cx="4746871" cy="276393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l" defTabSz="455361">
              <a:spcBef>
                <a:spcPct val="50000"/>
              </a:spcBef>
              <a:defRPr>
                <a:solidFill>
                  <a:srgbClr val="003E9A"/>
                </a:solidFill>
                <a:ea typeface="Trebuchet MS"/>
                <a:cs typeface="Trebuchet M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fr-FR" sz="1100" dirty="0" smtClean="0">
                <a:latin typeface="Trebuchet MS" charset="0"/>
              </a:rPr>
              <a:t>nom du document – auteur (à modifier) </a:t>
            </a:r>
            <a:endParaRPr lang="fr-FR" sz="1100" dirty="0">
              <a:latin typeface="Trebuchet MS" charset="0"/>
            </a:endParaRPr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dt" sz="half" idx="2"/>
          </p:nvPr>
        </p:nvSpPr>
        <p:spPr>
          <a:xfrm>
            <a:off x="1208697" y="6490921"/>
            <a:ext cx="1299690" cy="276393"/>
          </a:xfrm>
          <a:prstGeom prst="rect">
            <a:avLst/>
          </a:prstGeom>
        </p:spPr>
        <p:txBody>
          <a:bodyPr lIns="0" tIns="0" rIns="0" bIns="0"/>
          <a:lstStyle>
            <a:lvl1pPr algn="l" defTabSz="455361">
              <a:spcBef>
                <a:spcPct val="50000"/>
              </a:spcBef>
              <a:defRPr>
                <a:solidFill>
                  <a:srgbClr val="003E9A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E682CD69-5B25-46C0-892F-52760066F1DC}" type="datetime4">
              <a:rPr lang="fr-FR" sz="1100" smtClean="0">
                <a:latin typeface="Trebuchet MS" charset="0"/>
                <a:ea typeface="ＭＳ Ｐゴシック" charset="-128"/>
              </a:rPr>
              <a:pPr fontAlgn="base">
                <a:spcAft>
                  <a:spcPct val="0"/>
                </a:spcAft>
              </a:pPr>
              <a:t>17 janvier 2017</a:t>
            </a:fld>
            <a:endParaRPr lang="fr-FR" sz="1200" dirty="0">
              <a:latin typeface="Trebuchet MS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hf hdr="0"/>
  <p:txStyles>
    <p:titleStyle>
      <a:lvl1pPr algn="ctr" defTabSz="399830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880" indent="-299880" algn="l" defTabSz="3998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35" indent="-249897" algn="l" defTabSz="399830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99593" indent="-199917" algn="l" defTabSz="39983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32" indent="-199917" algn="l" defTabSz="39983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267" indent="-199917" algn="l" defTabSz="39983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9105" indent="-199917" algn="l" defTabSz="3998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8941" indent="-199917" algn="l" defTabSz="3998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8781" indent="-199917" algn="l" defTabSz="3998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98623" indent="-199917" algn="l" defTabSz="3998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830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9673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07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348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9185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020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8862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8696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1208698" y="5034453"/>
            <a:ext cx="7249502" cy="9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pPr defTabSz="4555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700" dirty="0" smtClean="0">
                <a:ea typeface="ＭＳ Ｐゴシック" charset="-128"/>
              </a:rPr>
              <a:t>Cliquez et modifiez le titre</a:t>
            </a:r>
            <a:endParaRPr lang="fr-FR" sz="3700" dirty="0">
              <a:ea typeface="ＭＳ Ｐゴシック" charset="-128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 bwMode="auto">
          <a:xfrm>
            <a:off x="1208702" y="5601573"/>
            <a:ext cx="6258421" cy="44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spcBef>
                <a:spcPts val="0"/>
              </a:spcBef>
              <a:buNone/>
              <a:defRPr sz="32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5532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fr-FR" sz="2800" dirty="0" smtClean="0">
                <a:ea typeface="ＭＳ Ｐゴシック" charset="-128"/>
              </a:rPr>
              <a:t>Cliquez pour modifier le sous-titre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20250" y="6490921"/>
            <a:ext cx="4746871" cy="276393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l" defTabSz="455532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003E9A"/>
                </a:solidFill>
                <a:ea typeface="Trebuchet MS"/>
                <a:cs typeface="Trebuchet MS"/>
              </a:defRPr>
            </a:lvl1pPr>
          </a:lstStyle>
          <a:p>
            <a:r>
              <a:rPr lang="fr-FR" sz="1100" dirty="0" smtClean="0">
                <a:latin typeface="Trebuchet MS" charset="0"/>
              </a:rPr>
              <a:t>nom du document – auteur (à modifier) </a:t>
            </a:r>
            <a:endParaRPr lang="fr-FR" sz="1100" dirty="0">
              <a:latin typeface="Trebuchet MS" charset="0"/>
            </a:endParaRPr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dt" sz="half" idx="2"/>
          </p:nvPr>
        </p:nvSpPr>
        <p:spPr>
          <a:xfrm>
            <a:off x="1208697" y="6490921"/>
            <a:ext cx="1299690" cy="276393"/>
          </a:xfrm>
          <a:prstGeom prst="rect">
            <a:avLst/>
          </a:prstGeom>
        </p:spPr>
        <p:txBody>
          <a:bodyPr lIns="0" tIns="0" rIns="0" bIns="0"/>
          <a:lstStyle>
            <a:lvl1pPr algn="l" defTabSz="455532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003E9A"/>
                </a:solidFill>
              </a:defRPr>
            </a:lvl1pPr>
          </a:lstStyle>
          <a:p>
            <a:fld id="{E682CD69-5B25-46C0-892F-52760066F1DC}" type="datetime4">
              <a:rPr lang="fr-FR" sz="1100" smtClean="0">
                <a:latin typeface="Trebuchet MS" charset="0"/>
                <a:ea typeface="ＭＳ Ｐゴシック" charset="-128"/>
              </a:rPr>
              <a:pPr/>
              <a:t>17 janvier 2017</a:t>
            </a:fld>
            <a:endParaRPr lang="fr-FR" sz="1200" dirty="0">
              <a:latin typeface="Trebuchet MS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</p:sldLayoutIdLst>
  <p:hf hdr="0"/>
  <p:txStyles>
    <p:titleStyle>
      <a:lvl1pPr algn="ctr" defTabSz="399979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91" indent="-299991" algn="l" defTabSz="39997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76" indent="-249990" algn="l" defTabSz="399979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99963" indent="-199991" algn="l" defTabSz="39997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951" indent="-199991" algn="l" defTabSz="39997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934" indent="-199991" algn="l" defTabSz="399979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9921" indent="-199991" algn="l" defTabSz="39997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905" indent="-199991" algn="l" defTabSz="39997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9894" indent="-199991" algn="l" defTabSz="39997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99883" indent="-199991" algn="l" defTabSz="39997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979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9970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53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942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9926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11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9900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9883" algn="l" defTabSz="399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1208698" y="5034449"/>
            <a:ext cx="7249502" cy="9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pPr defTabSz="4557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700" dirty="0" smtClean="0">
                <a:ea typeface="ＭＳ Ｐゴシック" charset="-128"/>
              </a:rPr>
              <a:t>Cliquez et modifiez le titre</a:t>
            </a:r>
            <a:endParaRPr lang="fr-FR" sz="3700" dirty="0">
              <a:ea typeface="ＭＳ Ｐゴシック" charset="-128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 bwMode="auto">
          <a:xfrm>
            <a:off x="1208702" y="5601573"/>
            <a:ext cx="6258421" cy="44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spcBef>
                <a:spcPts val="0"/>
              </a:spcBef>
              <a:buNone/>
              <a:defRPr sz="32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5760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fr-FR" sz="2800" dirty="0" smtClean="0">
                <a:ea typeface="ＭＳ Ｐゴシック" charset="-128"/>
              </a:rPr>
              <a:t>Cliquez pour modifier le sous-titre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20250" y="6490921"/>
            <a:ext cx="4746871" cy="276393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l" defTabSz="455760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003E9A"/>
                </a:solidFill>
                <a:ea typeface="Trebuchet MS"/>
                <a:cs typeface="Trebuchet MS"/>
              </a:defRPr>
            </a:lvl1pPr>
          </a:lstStyle>
          <a:p>
            <a:r>
              <a:rPr lang="fr-FR" sz="1100" dirty="0" smtClean="0">
                <a:latin typeface="Trebuchet MS" charset="0"/>
              </a:rPr>
              <a:t>nom du document – auteur (à modifier) </a:t>
            </a:r>
            <a:endParaRPr lang="fr-FR" sz="1100" dirty="0">
              <a:latin typeface="Trebuchet MS" charset="0"/>
            </a:endParaRPr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dt" sz="half" idx="2"/>
          </p:nvPr>
        </p:nvSpPr>
        <p:spPr>
          <a:xfrm>
            <a:off x="1208697" y="6490921"/>
            <a:ext cx="1299690" cy="276393"/>
          </a:xfrm>
          <a:prstGeom prst="rect">
            <a:avLst/>
          </a:prstGeom>
        </p:spPr>
        <p:txBody>
          <a:bodyPr lIns="0" tIns="0" rIns="0" bIns="0"/>
          <a:lstStyle>
            <a:lvl1pPr algn="l" defTabSz="455760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003E9A"/>
                </a:solidFill>
              </a:defRPr>
            </a:lvl1pPr>
          </a:lstStyle>
          <a:p>
            <a:fld id="{E682CD69-5B25-46C0-892F-52760066F1DC}" type="datetime4">
              <a:rPr lang="fr-FR" sz="1100" smtClean="0">
                <a:latin typeface="Trebuchet MS" charset="0"/>
                <a:ea typeface="ＭＳ Ｐゴシック" charset="-128"/>
              </a:rPr>
              <a:pPr/>
              <a:t>17 janvier 2017</a:t>
            </a:fld>
            <a:endParaRPr lang="fr-FR" sz="1200" dirty="0">
              <a:latin typeface="Trebuchet MS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</p:sldLayoutIdLst>
  <p:hf hdr="0"/>
  <p:txStyles>
    <p:titleStyle>
      <a:lvl1pPr algn="ctr" defTabSz="40017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139" indent="-300139" algn="l" defTabSz="40017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97" indent="-250114" algn="l" defTabSz="400178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458" indent="-200091" algn="l" defTabSz="40017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0643" indent="-200091" algn="l" defTabSz="400178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824" indent="-200091" algn="l" defTabSz="400178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1009" indent="-200091" algn="l" defTabSz="400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1192" indent="-200091" algn="l" defTabSz="400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1378" indent="-200091" algn="l" defTabSz="400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1563" indent="-200091" algn="l" defTabSz="400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178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366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549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733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915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099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1285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1467" algn="l" defTabSz="400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1208698" y="5034441"/>
            <a:ext cx="7249502" cy="9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pPr defTabSz="4562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700" dirty="0" smtClean="0">
                <a:ea typeface="ＭＳ Ｐゴシック" charset="-128"/>
              </a:rPr>
              <a:t>Cliquez et modifiez le titre</a:t>
            </a:r>
            <a:endParaRPr lang="fr-FR" sz="3700" dirty="0">
              <a:ea typeface="ＭＳ Ｐゴシック" charset="-128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 bwMode="auto">
          <a:xfrm>
            <a:off x="1208702" y="5601573"/>
            <a:ext cx="6258421" cy="44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spcBef>
                <a:spcPts val="0"/>
              </a:spcBef>
              <a:buNone/>
              <a:defRPr sz="32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6215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fr-FR" sz="2800" dirty="0" smtClean="0">
                <a:ea typeface="ＭＳ Ｐゴシック" charset="-128"/>
              </a:rPr>
              <a:t>Cliquez pour modifier le sous-titre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20250" y="6490921"/>
            <a:ext cx="4746871" cy="276393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l" defTabSz="456215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003E9A"/>
                </a:solidFill>
                <a:ea typeface="Trebuchet MS"/>
                <a:cs typeface="Trebuchet MS"/>
              </a:defRPr>
            </a:lvl1pPr>
          </a:lstStyle>
          <a:p>
            <a:r>
              <a:rPr lang="fr-FR" sz="1100" dirty="0" smtClean="0">
                <a:latin typeface="Trebuchet MS" charset="0"/>
              </a:rPr>
              <a:t>nom du document – auteur (à modifier) </a:t>
            </a:r>
            <a:endParaRPr lang="fr-FR" sz="1100" dirty="0">
              <a:latin typeface="Trebuchet MS" charset="0"/>
            </a:endParaRPr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dt" sz="half" idx="2"/>
          </p:nvPr>
        </p:nvSpPr>
        <p:spPr>
          <a:xfrm>
            <a:off x="1208697" y="6490921"/>
            <a:ext cx="1299690" cy="276393"/>
          </a:xfrm>
          <a:prstGeom prst="rect">
            <a:avLst/>
          </a:prstGeom>
        </p:spPr>
        <p:txBody>
          <a:bodyPr lIns="0" tIns="0" rIns="0" bIns="0"/>
          <a:lstStyle>
            <a:lvl1pPr algn="l" defTabSz="456215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003E9A"/>
                </a:solidFill>
              </a:defRPr>
            </a:lvl1pPr>
          </a:lstStyle>
          <a:p>
            <a:fld id="{E682CD69-5B25-46C0-892F-52760066F1DC}" type="datetime4">
              <a:rPr lang="fr-FR" sz="1100" smtClean="0">
                <a:latin typeface="Trebuchet MS" charset="0"/>
                <a:ea typeface="ＭＳ Ｐゴシック" charset="-128"/>
              </a:rPr>
              <a:pPr/>
              <a:t>17 janvier 2017</a:t>
            </a:fld>
            <a:endParaRPr lang="fr-FR" sz="1200" dirty="0">
              <a:latin typeface="Trebuchet MS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hdr="0"/>
  <p:txStyles>
    <p:titleStyle>
      <a:lvl1pPr algn="ctr" defTabSz="40057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435" indent="-300435" algn="l" defTabSz="40057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943" indent="-250362" algn="l" defTabSz="40057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448" indent="-200290" algn="l" defTabSz="40057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028" indent="-200290" algn="l" defTabSz="400577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608" indent="-200290" algn="l" defTabSz="400577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187" indent="-200290" algn="l" defTabSz="4005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766" indent="-200290" algn="l" defTabSz="4005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347" indent="-200290" algn="l" defTabSz="4005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4927" indent="-200290" algn="l" defTabSz="4005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77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58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17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897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476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057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636" algn="l" defTabSz="4005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7" cstate="print"/>
          <a:srcRect l="26976" t="4906" r="24721" b="49513"/>
          <a:stretch>
            <a:fillRect/>
          </a:stretch>
        </p:blipFill>
        <p:spPr bwMode="auto">
          <a:xfrm>
            <a:off x="447678" y="11122"/>
            <a:ext cx="8696325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2225" y="3175"/>
            <a:ext cx="9120188" cy="2159000"/>
          </a:xfrm>
          <a:prstGeom prst="rect">
            <a:avLst/>
          </a:prstGeom>
          <a:gradFill rotWithShape="1">
            <a:gsLst>
              <a:gs pos="0">
                <a:schemeClr val="bg1">
                  <a:alpha val="57001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2162177"/>
            <a:ext cx="9144000" cy="2547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 rot="10800000">
            <a:off x="-1579" y="4699001"/>
            <a:ext cx="9144001" cy="2159000"/>
          </a:xfrm>
          <a:prstGeom prst="rect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9" y="404815"/>
            <a:ext cx="58594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68" rIns="91339" bIns="456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47"/>
            <a:ext cx="8291513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68" rIns="91339" bIns="4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5873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97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9" tIns="45668" rIns="91339" bIns="45668" numCol="1" anchor="t" anchorCtr="0" compatLnSpc="1">
            <a:prstTxWarp prst="textNoShape">
              <a:avLst/>
            </a:prstTxWarp>
          </a:bodyPr>
          <a:lstStyle>
            <a:lvl1pPr algn="r" defTabSz="913383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</a:defRPr>
            </a:lvl1pPr>
          </a:lstStyle>
          <a:p>
            <a:fld id="{21281B44-0B92-4361-8F9E-69DC02E94CD7}" type="slidenum">
              <a:rPr lang="fr-FR" smtClean="0">
                <a:solidFill>
                  <a:srgbClr val="333399"/>
                </a:solidFill>
                <a:ea typeface="ＭＳ Ｐゴシック" charset="-128"/>
              </a:rPr>
              <a:pPr/>
              <a:t>‹#›</a:t>
            </a:fld>
            <a:endParaRPr lang="fr-FR" dirty="0">
              <a:solidFill>
                <a:srgbClr val="333399"/>
              </a:solidFill>
              <a:ea typeface="ＭＳ Ｐゴシック" charset="-128"/>
            </a:endParaRPr>
          </a:p>
        </p:txBody>
      </p:sp>
      <p:pic>
        <p:nvPicPr>
          <p:cNvPr id="1033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" y="5927734"/>
            <a:ext cx="11160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643834" y="-15"/>
            <a:ext cx="1500198" cy="5843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5pPr>
      <a:lvl6pPr marL="456691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6pPr>
      <a:lvl7pPr marL="913383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7pPr>
      <a:lvl8pPr marL="1370074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8pPr>
      <a:lvl9pPr marL="1826766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9pPr>
    </p:titleStyle>
    <p:bodyStyle>
      <a:lvl1pPr marL="342514" indent="-342514" algn="l" rtl="0" eaLnBrk="1" fontAlgn="base" hangingPunct="1">
        <a:spcBef>
          <a:spcPct val="20000"/>
        </a:spcBef>
        <a:spcAft>
          <a:spcPct val="0"/>
        </a:spcAft>
        <a:buClr>
          <a:srgbClr val="FFAD4D"/>
        </a:buClr>
        <a:buBlip>
          <a:blip r:embed="rId20"/>
        </a:buBlip>
        <a:defRPr sz="2200">
          <a:solidFill>
            <a:srgbClr val="002E96"/>
          </a:solidFill>
          <a:latin typeface="+mn-lt"/>
          <a:ea typeface="+mn-ea"/>
          <a:cs typeface="+mn-cs"/>
        </a:defRPr>
      </a:lvl1pPr>
      <a:lvl2pPr marL="742123" indent="-285432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E96"/>
          </a:solidFill>
          <a:latin typeface="+mn-lt"/>
        </a:defRPr>
      </a:lvl2pPr>
      <a:lvl3pPr marL="1141729" indent="-228344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2E96"/>
          </a:solidFill>
          <a:latin typeface="+mn-lt"/>
        </a:defRPr>
      </a:lvl3pPr>
      <a:lvl4pPr marL="1598420" indent="-228344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2E96"/>
          </a:solidFill>
          <a:latin typeface="+mn-lt"/>
        </a:defRPr>
      </a:lvl4pPr>
      <a:lvl5pPr marL="2055112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5pPr>
      <a:lvl6pPr marL="2511803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6pPr>
      <a:lvl7pPr marL="2968495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7pPr>
      <a:lvl8pPr marL="3425186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8pPr>
      <a:lvl9pPr marL="3881879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9pPr>
    </p:bodyStyle>
    <p:otherStyle>
      <a:defPPr>
        <a:defRPr lang="fr-FR"/>
      </a:defPPr>
      <a:lvl1pPr marL="0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1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83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4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66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56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50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40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32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1208698" y="5034445"/>
            <a:ext cx="7249502" cy="9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pPr defTabSz="45598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700" dirty="0" smtClean="0">
                <a:ea typeface="ＭＳ Ｐゴシック" charset="-128"/>
              </a:rPr>
              <a:t>Cliquez et modifiez le titre</a:t>
            </a:r>
            <a:endParaRPr lang="fr-FR" sz="3700" dirty="0">
              <a:ea typeface="ＭＳ Ｐゴシック" charset="-128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 bwMode="auto">
          <a:xfrm>
            <a:off x="1208702" y="5601573"/>
            <a:ext cx="6258421" cy="44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spcBef>
                <a:spcPts val="0"/>
              </a:spcBef>
              <a:buNone/>
              <a:defRPr sz="32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5987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fr-FR" sz="2800" dirty="0" smtClean="0">
                <a:ea typeface="ＭＳ Ｐゴシック" charset="-128"/>
              </a:rPr>
              <a:t>Cliquez pour modifier le sous-titre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20250" y="6490921"/>
            <a:ext cx="4746871" cy="276393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l">
              <a:defRPr>
                <a:solidFill>
                  <a:srgbClr val="003E9A"/>
                </a:solidFill>
                <a:ea typeface="Trebuchet MS"/>
                <a:cs typeface="Trebuchet MS"/>
              </a:defRPr>
            </a:lvl1pPr>
          </a:lstStyle>
          <a:p>
            <a:pPr defTabSz="455987" fontAlgn="base">
              <a:spcBef>
                <a:spcPct val="50000"/>
              </a:spcBef>
              <a:spcAft>
                <a:spcPct val="0"/>
              </a:spcAft>
            </a:pPr>
            <a:r>
              <a:rPr lang="fr-FR" sz="1100" smtClean="0">
                <a:latin typeface="Trebuchet MS" charset="0"/>
              </a:rPr>
              <a:t>nom du document – auteur (à modifier) </a:t>
            </a:r>
            <a:endParaRPr lang="fr-FR" sz="1100" dirty="0">
              <a:latin typeface="Trebuchet MS" charset="0"/>
            </a:endParaRPr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dt" sz="half" idx="2"/>
          </p:nvPr>
        </p:nvSpPr>
        <p:spPr>
          <a:xfrm>
            <a:off x="1208697" y="6490921"/>
            <a:ext cx="1299690" cy="276393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ct val="50000"/>
              </a:spcBef>
              <a:defRPr>
                <a:solidFill>
                  <a:srgbClr val="003E9A"/>
                </a:solidFill>
              </a:defRPr>
            </a:lvl1pPr>
          </a:lstStyle>
          <a:p>
            <a:pPr defTabSz="455987" fontAlgn="base">
              <a:spcAft>
                <a:spcPct val="0"/>
              </a:spcAft>
            </a:pPr>
            <a:fld id="{E682CD69-5B25-46C0-892F-52760066F1DC}" type="datetime4">
              <a:rPr lang="fr-FR" sz="1100" smtClean="0">
                <a:latin typeface="Trebuchet MS" charset="0"/>
                <a:ea typeface="ＭＳ Ｐゴシック" charset="-128"/>
              </a:rPr>
              <a:pPr defTabSz="455987" fontAlgn="base">
                <a:spcAft>
                  <a:spcPct val="0"/>
                </a:spcAft>
              </a:pPr>
              <a:t>17 janvier 2017</a:t>
            </a:fld>
            <a:endParaRPr lang="fr-FR" sz="1200" dirty="0">
              <a:latin typeface="Trebuchet MS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</p:sldLayoutIdLst>
  <p:hf hdr="0"/>
  <p:txStyles>
    <p:titleStyle>
      <a:lvl1pPr algn="ctr" defTabSz="40037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287" indent="-300287" algn="l" defTabSz="40037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620" indent="-250238" algn="l" defTabSz="40037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953" indent="-200190" algn="l" defTabSz="40037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1335" indent="-200190" algn="l" defTabSz="400377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1716" indent="-200190" algn="l" defTabSz="400377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2098" indent="-200190" algn="l" defTabSz="4003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2478" indent="-200190" algn="l" defTabSz="4003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862" indent="-200190" algn="l" defTabSz="4003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3243" indent="-200190" algn="l" defTabSz="4003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377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762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142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525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905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2287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2671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3051" algn="l" defTabSz="400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4" cstate="print"/>
          <a:srcRect l="26976" t="4906" r="24721" b="49513"/>
          <a:stretch>
            <a:fillRect/>
          </a:stretch>
        </p:blipFill>
        <p:spPr bwMode="auto">
          <a:xfrm>
            <a:off x="447678" y="11122"/>
            <a:ext cx="8696325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2225" y="3175"/>
            <a:ext cx="9120188" cy="2159000"/>
          </a:xfrm>
          <a:prstGeom prst="rect">
            <a:avLst/>
          </a:prstGeom>
          <a:gradFill rotWithShape="1">
            <a:gsLst>
              <a:gs pos="0">
                <a:schemeClr val="bg1">
                  <a:alpha val="57001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2162177"/>
            <a:ext cx="9144000" cy="2547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 rot="10800000">
            <a:off x="-1579" y="4699001"/>
            <a:ext cx="9144001" cy="2159000"/>
          </a:xfrm>
          <a:prstGeom prst="rect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39" tIns="45668" rIns="91339" bIns="45668" anchor="ctr"/>
          <a:lstStyle/>
          <a:p>
            <a:pPr>
              <a:defRPr/>
            </a:pPr>
            <a:endParaRPr lang="fr-FR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9" y="404815"/>
            <a:ext cx="58594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68" rIns="91339" bIns="456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47"/>
            <a:ext cx="8291513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68" rIns="91339" bIns="4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5873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97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9" tIns="45668" rIns="91339" bIns="456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82DEEEE-27D6-4018-8018-B9924621F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pic>
        <p:nvPicPr>
          <p:cNvPr id="1033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" y="5927734"/>
            <a:ext cx="11160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643834" y="-15"/>
            <a:ext cx="1500198" cy="5843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5pPr>
      <a:lvl6pPr marL="456691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6pPr>
      <a:lvl7pPr marL="913383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7pPr>
      <a:lvl8pPr marL="1370074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8pPr>
      <a:lvl9pPr marL="1826766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2E96"/>
          </a:solidFill>
          <a:latin typeface="Arial" charset="0"/>
        </a:defRPr>
      </a:lvl9pPr>
    </p:titleStyle>
    <p:bodyStyle>
      <a:lvl1pPr marL="342514" indent="-342514" algn="l" rtl="0" eaLnBrk="1" fontAlgn="base" hangingPunct="1">
        <a:spcBef>
          <a:spcPct val="20000"/>
        </a:spcBef>
        <a:spcAft>
          <a:spcPct val="0"/>
        </a:spcAft>
        <a:buClr>
          <a:srgbClr val="FFAD4D"/>
        </a:buClr>
        <a:buBlip>
          <a:blip r:embed="rId17"/>
        </a:buBlip>
        <a:defRPr sz="2200">
          <a:solidFill>
            <a:srgbClr val="002E96"/>
          </a:solidFill>
          <a:latin typeface="+mn-lt"/>
          <a:ea typeface="+mn-ea"/>
          <a:cs typeface="+mn-cs"/>
        </a:defRPr>
      </a:lvl1pPr>
      <a:lvl2pPr marL="742123" indent="-285432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E96"/>
          </a:solidFill>
          <a:latin typeface="+mn-lt"/>
        </a:defRPr>
      </a:lvl2pPr>
      <a:lvl3pPr marL="1141729" indent="-228344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2E96"/>
          </a:solidFill>
          <a:latin typeface="+mn-lt"/>
        </a:defRPr>
      </a:lvl3pPr>
      <a:lvl4pPr marL="1598420" indent="-228344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2E96"/>
          </a:solidFill>
          <a:latin typeface="+mn-lt"/>
        </a:defRPr>
      </a:lvl4pPr>
      <a:lvl5pPr marL="2055112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5pPr>
      <a:lvl6pPr marL="2511803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6pPr>
      <a:lvl7pPr marL="2968495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7pPr>
      <a:lvl8pPr marL="3425186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8pPr>
      <a:lvl9pPr marL="3881879" indent="-2283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2E96"/>
          </a:solidFill>
          <a:latin typeface="+mn-lt"/>
        </a:defRPr>
      </a:lvl9pPr>
    </p:bodyStyle>
    <p:otherStyle>
      <a:defPPr>
        <a:defRPr lang="fr-FR"/>
      </a:defPPr>
      <a:lvl1pPr marL="0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1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83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4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66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56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50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40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32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1208698" y="5034456"/>
            <a:ext cx="7249502" cy="9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200" b="1" i="0">
                <a:solidFill>
                  <a:srgbClr val="003E9A"/>
                </a:solidFill>
                <a:latin typeface="Trebuchet MS"/>
                <a:cs typeface="Trebuchet MS"/>
              </a:defRPr>
            </a:lvl1pPr>
          </a:lstStyle>
          <a:p>
            <a:pPr defTabSz="4553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700" dirty="0" smtClean="0">
                <a:ea typeface="ＭＳ Ｐゴシック" charset="-128"/>
              </a:rPr>
              <a:t>Cliquez et modifiez le titre</a:t>
            </a:r>
            <a:endParaRPr lang="fr-FR" sz="3700" dirty="0">
              <a:ea typeface="ＭＳ Ｐゴシック" charset="-128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 bwMode="auto">
          <a:xfrm>
            <a:off x="1208702" y="5601573"/>
            <a:ext cx="6258421" cy="44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spcBef>
                <a:spcPts val="0"/>
              </a:spcBef>
              <a:buNone/>
              <a:defRPr sz="3200" b="0" i="0" baseline="0">
                <a:solidFill>
                  <a:srgbClr val="003E9A"/>
                </a:solidFill>
                <a:latin typeface="Trebuchet MS"/>
                <a:cs typeface="Trebuchet MS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5361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fr-FR" sz="2800" dirty="0" smtClean="0">
                <a:ea typeface="ＭＳ Ｐゴシック" charset="-128"/>
              </a:rPr>
              <a:t>Cliquez pour modifier le sous-titre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20250" y="6490921"/>
            <a:ext cx="4746871" cy="276393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algn="l" defTabSz="455361">
              <a:spcBef>
                <a:spcPct val="50000"/>
              </a:spcBef>
              <a:defRPr>
                <a:solidFill>
                  <a:srgbClr val="003E9A"/>
                </a:solidFill>
                <a:ea typeface="Trebuchet MS"/>
                <a:cs typeface="Trebuchet M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fr-FR" sz="1100" dirty="0" smtClean="0">
                <a:latin typeface="Trebuchet MS" charset="0"/>
              </a:rPr>
              <a:t>nom du document – auteur (à modifier) </a:t>
            </a:r>
            <a:endParaRPr lang="fr-FR" sz="1100" dirty="0">
              <a:latin typeface="Trebuchet MS" charset="0"/>
            </a:endParaRPr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dt" sz="half" idx="2"/>
          </p:nvPr>
        </p:nvSpPr>
        <p:spPr>
          <a:xfrm>
            <a:off x="1208697" y="6490921"/>
            <a:ext cx="1299690" cy="276393"/>
          </a:xfrm>
          <a:prstGeom prst="rect">
            <a:avLst/>
          </a:prstGeom>
        </p:spPr>
        <p:txBody>
          <a:bodyPr lIns="0" tIns="0" rIns="0" bIns="0"/>
          <a:lstStyle>
            <a:lvl1pPr algn="l" defTabSz="455361">
              <a:spcBef>
                <a:spcPct val="50000"/>
              </a:spcBef>
              <a:defRPr>
                <a:solidFill>
                  <a:srgbClr val="003E9A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E682CD69-5B25-46C0-892F-52760066F1DC}" type="datetime4">
              <a:rPr lang="fr-FR" sz="1100" smtClean="0">
                <a:latin typeface="Trebuchet MS" charset="0"/>
                <a:ea typeface="ＭＳ Ｐゴシック" charset="-128"/>
              </a:rPr>
              <a:pPr fontAlgn="base">
                <a:spcAft>
                  <a:spcPct val="0"/>
                </a:spcAft>
              </a:pPr>
              <a:t>17 janvier 2017</a:t>
            </a:fld>
            <a:endParaRPr lang="fr-FR" sz="1200" dirty="0">
              <a:latin typeface="Trebuchet MS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</p:sldLayoutIdLst>
  <p:hf hdr="0"/>
  <p:txStyles>
    <p:titleStyle>
      <a:lvl1pPr algn="ctr" defTabSz="399830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880" indent="-299880" algn="l" defTabSz="3998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35" indent="-249897" algn="l" defTabSz="399830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99593" indent="-199917" algn="l" defTabSz="39983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32" indent="-199917" algn="l" defTabSz="39983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267" indent="-199917" algn="l" defTabSz="39983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9105" indent="-199917" algn="l" defTabSz="3998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8941" indent="-199917" algn="l" defTabSz="3998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8781" indent="-199917" algn="l" defTabSz="3998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98623" indent="-199917" algn="l" defTabSz="3998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830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9673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07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348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9185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020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8862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8696" algn="l" defTabSz="3998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3"/>
          <p:cNvSpPr>
            <a:spLocks noChangeArrowheads="1"/>
          </p:cNvSpPr>
          <p:nvPr/>
        </p:nvSpPr>
        <p:spPr bwMode="auto">
          <a:xfrm>
            <a:off x="323850" y="3933825"/>
            <a:ext cx="81359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4000" b="1" dirty="0"/>
              <a:t>SNI </a:t>
            </a:r>
            <a:r>
              <a:rPr lang="es-ES" sz="4000" b="1" dirty="0" smtClean="0"/>
              <a:t>Air Mineral, </a:t>
            </a:r>
            <a:r>
              <a:rPr lang="es-ES" sz="4000" b="1" dirty="0" err="1" smtClean="0"/>
              <a:t>Demineral</a:t>
            </a:r>
            <a:r>
              <a:rPr lang="es-ES" sz="4000" b="1" dirty="0"/>
              <a:t> </a:t>
            </a:r>
            <a:r>
              <a:rPr lang="es-ES" sz="4000" b="1" dirty="0" smtClean="0"/>
              <a:t>dan Mineral </a:t>
            </a:r>
            <a:r>
              <a:rPr lang="es-ES" sz="4000" b="1" dirty="0" err="1" smtClean="0"/>
              <a:t>Alami</a:t>
            </a:r>
            <a:endParaRPr lang="es-ES" sz="4000" b="1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sz="4000" b="1" dirty="0"/>
          </a:p>
        </p:txBody>
      </p:sp>
      <p:sp>
        <p:nvSpPr>
          <p:cNvPr id="2051" name="Rectangle 179"/>
          <p:cNvSpPr>
            <a:spLocks noChangeArrowheads="1"/>
          </p:cNvSpPr>
          <p:nvPr/>
        </p:nvSpPr>
        <p:spPr bwMode="auto">
          <a:xfrm>
            <a:off x="388938" y="5876925"/>
            <a:ext cx="52562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b="1"/>
              <a:t>Jakarta 17 Januari 2017</a:t>
            </a:r>
          </a:p>
        </p:txBody>
      </p:sp>
      <p:pic>
        <p:nvPicPr>
          <p:cNvPr id="2052" name="Picture 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908050"/>
            <a:ext cx="1984375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255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SNI 2015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205038"/>
            <a:ext cx="2076450" cy="286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05038"/>
            <a:ext cx="2105025" cy="286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2205038"/>
            <a:ext cx="2081212" cy="286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43" y="-59033"/>
            <a:ext cx="736718" cy="103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7382"/>
            <a:ext cx="8229600" cy="850106"/>
          </a:xfrm>
        </p:spPr>
        <p:txBody>
          <a:bodyPr/>
          <a:lstStyle/>
          <a:p>
            <a:r>
              <a:rPr lang="en-US" dirty="0" err="1" smtClean="0"/>
              <a:t>Perubahan</a:t>
            </a:r>
            <a:r>
              <a:rPr lang="en-US" dirty="0" smtClean="0"/>
              <a:t> Parameter </a:t>
            </a:r>
            <a:r>
              <a:rPr lang="en-US" dirty="0" err="1" smtClean="0"/>
              <a:t>Mutu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7336298"/>
              </p:ext>
            </p:extLst>
          </p:nvPr>
        </p:nvGraphicFramePr>
        <p:xfrm>
          <a:off x="179512" y="1484785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-99392"/>
            <a:ext cx="738187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3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00" y="422102"/>
            <a:ext cx="8229600" cy="850106"/>
          </a:xfrm>
        </p:spPr>
        <p:txBody>
          <a:bodyPr/>
          <a:lstStyle/>
          <a:p>
            <a:r>
              <a:rPr lang="en-US" dirty="0" err="1" smtClean="0"/>
              <a:t>Perubahan</a:t>
            </a:r>
            <a:r>
              <a:rPr lang="en-US" dirty="0" smtClean="0"/>
              <a:t> Parameter </a:t>
            </a:r>
            <a:r>
              <a:rPr lang="en-US" sz="3200" dirty="0" err="1" smtClean="0"/>
              <a:t>Mutu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4520605"/>
              </p:ext>
            </p:extLst>
          </p:nvPr>
        </p:nvGraphicFramePr>
        <p:xfrm>
          <a:off x="125611" y="1556792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-99392"/>
            <a:ext cx="738187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2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" y="518543"/>
            <a:ext cx="8229600" cy="850106"/>
          </a:xfrm>
        </p:spPr>
        <p:txBody>
          <a:bodyPr>
            <a:normAutofit/>
          </a:bodyPr>
          <a:lstStyle/>
          <a:p>
            <a:r>
              <a:rPr lang="en-US" sz="3400" dirty="0" err="1" smtClean="0"/>
              <a:t>Perubahan</a:t>
            </a:r>
            <a:r>
              <a:rPr lang="en-US" sz="3400" dirty="0" smtClean="0"/>
              <a:t> Parameter </a:t>
            </a:r>
            <a:r>
              <a:rPr lang="en-US" sz="3400" dirty="0" err="1" smtClean="0"/>
              <a:t>Mutu</a:t>
            </a:r>
            <a:endParaRPr lang="en-US" sz="3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370545"/>
              </p:ext>
            </p:extLst>
          </p:nvPr>
        </p:nvGraphicFramePr>
        <p:xfrm>
          <a:off x="179512" y="1700808"/>
          <a:ext cx="878497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-99392"/>
            <a:ext cx="738187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2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20" y="34664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Perubahan</a:t>
            </a:r>
            <a:r>
              <a:rPr lang="en-US" dirty="0" smtClean="0"/>
              <a:t>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01" y="1202022"/>
            <a:ext cx="8229600" cy="4525963"/>
          </a:xfrm>
        </p:spPr>
        <p:txBody>
          <a:bodyPr/>
          <a:lstStyle/>
          <a:p>
            <a:r>
              <a:rPr lang="en-US" sz="2400" dirty="0" err="1" smtClean="0"/>
              <a:t>Metoda</a:t>
            </a:r>
            <a:r>
              <a:rPr lang="en-US" sz="2400" dirty="0" smtClean="0"/>
              <a:t> </a:t>
            </a:r>
            <a:r>
              <a:rPr lang="en-US" sz="2400" dirty="0" err="1" smtClean="0"/>
              <a:t>Uji</a:t>
            </a:r>
            <a:endParaRPr lang="en-US" sz="2400" dirty="0" smtClean="0"/>
          </a:p>
          <a:p>
            <a:r>
              <a:rPr lang="en-US" sz="2400" dirty="0" smtClean="0"/>
              <a:t>Batas </a:t>
            </a:r>
            <a:r>
              <a:rPr lang="en-US" sz="2400" dirty="0" err="1" smtClean="0"/>
              <a:t>Cemaran</a:t>
            </a:r>
            <a:r>
              <a:rPr lang="en-US" sz="2400" dirty="0" smtClean="0"/>
              <a:t> </a:t>
            </a:r>
            <a:r>
              <a:rPr lang="en-US" sz="2400" dirty="0" err="1" smtClean="0"/>
              <a:t>Mikroba</a:t>
            </a:r>
            <a:r>
              <a:rPr lang="en-US" sz="2400" dirty="0" smtClean="0"/>
              <a:t>  </a:t>
            </a:r>
            <a:r>
              <a:rPr lang="en-US" sz="2400" dirty="0" err="1" smtClean="0"/>
              <a:t>Perka</a:t>
            </a:r>
            <a:r>
              <a:rPr lang="en-US" sz="2400" dirty="0" smtClean="0"/>
              <a:t> BPOM No. 16/2016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Kriteria</a:t>
            </a:r>
            <a:r>
              <a:rPr lang="en-US" sz="2400" dirty="0" smtClean="0"/>
              <a:t> </a:t>
            </a:r>
            <a:r>
              <a:rPr lang="en-US" sz="2400" dirty="0" err="1" smtClean="0"/>
              <a:t>Mirkobiologi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Pangan</a:t>
            </a:r>
            <a:r>
              <a:rPr lang="en-US" sz="2400" dirty="0" smtClean="0"/>
              <a:t> </a:t>
            </a:r>
            <a:r>
              <a:rPr lang="en-US" sz="2400" dirty="0" err="1" smtClean="0"/>
              <a:t>Olahan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562975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-62259"/>
            <a:ext cx="7381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148064" y="3284984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dirty="0" smtClean="0"/>
              <a:t>TAHAP PENERAPAN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057677"/>
              </p:ext>
            </p:extLst>
          </p:nvPr>
        </p:nvGraphicFramePr>
        <p:xfrm>
          <a:off x="-108520" y="1846771"/>
          <a:ext cx="10009112" cy="4894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472688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Feb’17-Jan’18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5573" y="28938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Jul’17-April’18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23523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Max. Jul’18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201601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Max. Agust’18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309" y="-62260"/>
            <a:ext cx="738187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9976" y="1231566"/>
            <a:ext cx="2917685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Peralihan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18 </a:t>
            </a:r>
            <a:r>
              <a:rPr lang="en-US" dirty="0" err="1" smtClean="0"/>
              <a:t>bulan</a:t>
            </a:r>
            <a:r>
              <a:rPr lang="en-US" dirty="0" smtClean="0"/>
              <a:t> – </a:t>
            </a:r>
            <a:r>
              <a:rPr lang="en-US" dirty="0" err="1" smtClean="0"/>
              <a:t>botol</a:t>
            </a:r>
            <a:r>
              <a:rPr lang="en-US" dirty="0" smtClean="0"/>
              <a:t> </a:t>
            </a:r>
            <a:r>
              <a:rPr lang="en-US" dirty="0" err="1" smtClean="0"/>
              <a:t>plastik</a:t>
            </a:r>
            <a:r>
              <a:rPr lang="en-US" dirty="0" smtClean="0"/>
              <a:t>, </a:t>
            </a:r>
            <a:r>
              <a:rPr lang="en-US" dirty="0" err="1" smtClean="0"/>
              <a:t>gelas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 </a:t>
            </a:r>
            <a:r>
              <a:rPr lang="en-US" dirty="0" err="1" smtClean="0"/>
              <a:t>tahun</a:t>
            </a:r>
            <a:r>
              <a:rPr lang="en-US" dirty="0" smtClean="0"/>
              <a:t> Gallon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379252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Jun’17-Maret’18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41828-DAC0-490D-9294-02ED8527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7F7682-58A2-4E35-A901-1E61FE513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902A-B55F-4BF1-BB7A-922F3CDE1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AA5DC-76D2-43AE-B7A7-E9723BE18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F37FDB-6C1F-4DE5-A853-7EC497665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B6D323-4ABF-4934-B14C-1530B51BC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5D7C0-213B-4843-8E40-096A7F62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422B5F-1925-4E2A-8911-0E6090592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BCBA85-49C7-4FC6-B702-392167AB8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49961E-0411-4B40-84D2-1B58CD4AA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EC273B-B333-4EDB-B72C-6E9E3E779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  <p:bldP spid="6" grpId="0"/>
      <p:bldP spid="7" grpId="0"/>
      <p:bldP spid="8" grpId="0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8" y="620688"/>
            <a:ext cx="7780784" cy="601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5589240"/>
            <a:ext cx="7278216" cy="69869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chemeClr val="accent3"/>
                </a:solidFill>
              </a:rPr>
              <a:t>dpp.aspadin@gmail.com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Waterweek">
  <a:themeElements>
    <a:clrScheme name="Presentation WWBU Water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WWBU Wat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WWBU Wat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anone - titr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3_Danone - titr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8_Danone - titr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3_Presentation WWBU Waters">
  <a:themeElements>
    <a:clrScheme name="Presentation WWBU Water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WWBU Wat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WWBU Wat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Danone - titr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anone - titr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Danone - titr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anone - titr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Danone - titr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resentation WWBU Waters">
  <a:themeElements>
    <a:clrScheme name="Presentation WWBU Water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WWBU Wat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WWBU Wat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anone - titr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Waterweek">
  <a:themeElements>
    <a:clrScheme name="Presentation WWBU Water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WWBU Wat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WWBU Wat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WWBU Wate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WWBU Wate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anone - titr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Waterweek</Template>
  <TotalTime>5857</TotalTime>
  <Words>270</Words>
  <Application>Microsoft Office PowerPoint</Application>
  <PresentationFormat>On-screen Show (4:3)</PresentationFormat>
  <Paragraphs>114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Arial</vt:lpstr>
      <vt:lpstr>Calibri</vt:lpstr>
      <vt:lpstr>Waterweek</vt:lpstr>
      <vt:lpstr>4_Danone - titre 1</vt:lpstr>
      <vt:lpstr>5_Danone - titre 1</vt:lpstr>
      <vt:lpstr>Danone - titre 1</vt:lpstr>
      <vt:lpstr>1_Danone - titre 1</vt:lpstr>
      <vt:lpstr>2_Presentation WWBU Waters</vt:lpstr>
      <vt:lpstr>2_Danone - titre 1</vt:lpstr>
      <vt:lpstr>1_Waterweek</vt:lpstr>
      <vt:lpstr>6_Danone - titre 1</vt:lpstr>
      <vt:lpstr>7_Danone - titre 1</vt:lpstr>
      <vt:lpstr>3_Danone - titre 1</vt:lpstr>
      <vt:lpstr>8_Danone - titre 1</vt:lpstr>
      <vt:lpstr>3_Presentation WWBU Waters</vt:lpstr>
      <vt:lpstr>9_Danone - titre 1</vt:lpstr>
      <vt:lpstr>Essential</vt:lpstr>
      <vt:lpstr>PowerPoint Presentation</vt:lpstr>
      <vt:lpstr>SNI 2015</vt:lpstr>
      <vt:lpstr>Perubahan Parameter Mutu</vt:lpstr>
      <vt:lpstr>Perubahan Parameter Mutu</vt:lpstr>
      <vt:lpstr>Perubahan Parameter Mutu</vt:lpstr>
      <vt:lpstr>Perubahan Lain</vt:lpstr>
      <vt:lpstr>TAHAP PENERAPAN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sulisttj</cp:lastModifiedBy>
  <cp:revision>809</cp:revision>
  <dcterms:created xsi:type="dcterms:W3CDTF">2010-05-23T14:28:12Z</dcterms:created>
  <dcterms:modified xsi:type="dcterms:W3CDTF">2017-01-17T05:57:38Z</dcterms:modified>
</cp:coreProperties>
</file>